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0" autoAdjust="0"/>
    <p:restoredTop sz="94660"/>
  </p:normalViewPr>
  <p:slideViewPr>
    <p:cSldViewPr snapToGrid="0">
      <p:cViewPr varScale="1">
        <p:scale>
          <a:sx n="12" d="100"/>
          <a:sy n="12" d="100"/>
        </p:scale>
        <p:origin x="324" y="174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2" y="0"/>
            <a:ext cx="32383564" cy="380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2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6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45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3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8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9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43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7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07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F6AE-A92B-46DB-9486-72E0F214366A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2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80971" y="6600074"/>
            <a:ext cx="297001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92649">
              <a:defRPr/>
            </a:pP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 do Autor(es)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92649">
              <a:defRPr/>
            </a:pP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 do Orientador e </a:t>
            </a:r>
            <a:r>
              <a:rPr lang="pt-B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1680971" y="9383304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INTRODUÇÃO/OBJETIVOS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ounded Rectangle 124"/>
          <p:cNvSpPr/>
          <p:nvPr/>
        </p:nvSpPr>
        <p:spPr>
          <a:xfrm>
            <a:off x="1582373" y="11180573"/>
            <a:ext cx="14353274" cy="6163061"/>
          </a:xfrm>
          <a:prstGeom prst="roundRect">
            <a:avLst>
              <a:gd name="adj" fmla="val 78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TAMANHO DO PÔSTER 90X110 CM</a:t>
            </a:r>
          </a:p>
          <a:p>
            <a:pPr algn="just">
              <a:defRPr/>
            </a:pPr>
            <a:endParaRPr lang="pt-BR" sz="3666" b="1" dirty="0" smtClean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r>
              <a:rPr lang="pt-BR" sz="3666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Este 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trabalho apresenta um modelamento numérico computacional visando a aplicação de técnicas de homogeneização para a determinação do elemento de volume representativo (EVR) de um material composto bifásico particulado, constituído de uma matriz de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polimetilmetacrilato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(PMMA) e uma segunda fase representada por heterogeneidades esféricas de aço, com uma distribuição aleatória, segundo as técnicas apresentadas por </a:t>
            </a:r>
            <a:r>
              <a:rPr lang="it-IT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Suquet, 1985 e Zohdi, 2002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8" name="Rounded Rectangle 33"/>
          <p:cNvSpPr/>
          <p:nvPr/>
        </p:nvSpPr>
        <p:spPr>
          <a:xfrm>
            <a:off x="1598826" y="17523236"/>
            <a:ext cx="14363173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METODOLOGIA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9" name="Rounded Rectangle 124"/>
          <p:cNvSpPr/>
          <p:nvPr/>
        </p:nvSpPr>
        <p:spPr>
          <a:xfrm>
            <a:off x="1613777" y="18836503"/>
            <a:ext cx="14353274" cy="8447922"/>
          </a:xfrm>
          <a:prstGeom prst="roundRect">
            <a:avLst>
              <a:gd name="adj" fmla="val 44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 confecção do modelo e as simulações foram realizadas no Laboratório de Simulação Numérica (LABSIM)  da URI –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Câmpus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de Erechim, através do software de elementos finitos ANSYS Estrutural. Para a realização deste estudo foram geradas as coordenadas aleatórias das esferas inseridas na matriz através de uma linha de comandos gerada na ferramenta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Maple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16. A condição de contorno, aplicada inicialmente para testar a funcionalidade do modelo, foi a fixação de uma face da matriz cúbica e a aplicação de tração na face oposta.</a:t>
            </a:r>
          </a:p>
        </p:txBody>
      </p:sp>
      <p:sp>
        <p:nvSpPr>
          <p:cNvPr id="10" name="Rounded Rectangle 124"/>
          <p:cNvSpPr/>
          <p:nvPr/>
        </p:nvSpPr>
        <p:spPr>
          <a:xfrm>
            <a:off x="1766177" y="18988903"/>
            <a:ext cx="14353274" cy="8447922"/>
          </a:xfrm>
          <a:prstGeom prst="roundRect">
            <a:avLst>
              <a:gd name="adj" fmla="val 44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 confecção do modelo e as simulações foram realizadas no Laboratório de Simulação Numérica (LABSIM)  da URI –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Câmpus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de Erechim, através do software de elementos finitos ANSYS Estrutural. Para a realização deste estudo foram geradas as coordenadas aleatórias das esferas inseridas na matriz através de uma linha de comandos gerada na ferramenta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Maple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16. A condição de contorno, aplicada inicialmente para testar a funcionalidade do modelo, foi a fixação de uma face da matriz cúbica e a aplicação de tração na face oposta.</a:t>
            </a:r>
          </a:p>
        </p:txBody>
      </p:sp>
      <p:sp>
        <p:nvSpPr>
          <p:cNvPr id="11" name="Rounded Rectangle 33"/>
          <p:cNvSpPr/>
          <p:nvPr/>
        </p:nvSpPr>
        <p:spPr>
          <a:xfrm>
            <a:off x="1582373" y="27482425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RESULTADOS E DISCUSSÕES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12" name="Rounded Rectangle 124"/>
          <p:cNvSpPr/>
          <p:nvPr/>
        </p:nvSpPr>
        <p:spPr>
          <a:xfrm>
            <a:off x="1613777" y="28828623"/>
            <a:ext cx="14353274" cy="8842937"/>
          </a:xfrm>
          <a:prstGeom prst="roundRect">
            <a:avLst>
              <a:gd name="adj" fmla="val 52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Após a escolha das características geométricas, foram definidas as constantes de engenharia dos materiais que compõem o modelo. A matriz com módulo de elasticidade de Young E = 3240MPa e coeficiente de Poisson </a:t>
            </a:r>
            <a:r>
              <a:rPr lang="el-G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ν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= 0,25, e as esferas E = 200GPa e </a:t>
            </a:r>
            <a:r>
              <a:rPr lang="el-G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ν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= 0,30. Na sequência, foi implementada uma malha de elementos finitos tetraédrica ao modelo, conforme se pode observar na Fig. 1. </a:t>
            </a:r>
          </a:p>
        </p:txBody>
      </p:sp>
      <p:sp>
        <p:nvSpPr>
          <p:cNvPr id="13" name="Rounded Rectangle 124"/>
          <p:cNvSpPr/>
          <p:nvPr/>
        </p:nvSpPr>
        <p:spPr>
          <a:xfrm>
            <a:off x="16592799" y="9560507"/>
            <a:ext cx="14353274" cy="16565846"/>
          </a:xfrm>
          <a:prstGeom prst="roundRect">
            <a:avLst>
              <a:gd name="adj" fmla="val 31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Iniciou-se a seguir a simulação numérica em casos simplificados, com as condições de contorno já mencionadas, através do software ANSYS, com o objetivo de testar a eficácia do modelo. Verificado o funcionamento do mesmo, foram recolhidos resultados de tensões, conforme Fig. 2, deformações, conforme Fig. 3, e volume dos elementos do conjunto. Com esses dados, serão alimentadas as formulações do critério de Hill, que será, na sequência do trabalho, utilizado para a determinação do EVR do modelo.</a:t>
            </a: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Figura 1 – Malha tetraédrica.</a:t>
            </a: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Figura 2 – Representação das tensões </a:t>
            </a: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na matriz e nas esferas em corte.</a:t>
            </a: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Figura 3 – Distribuição de deformações.</a:t>
            </a:r>
          </a:p>
        </p:txBody>
      </p:sp>
      <p:pic>
        <p:nvPicPr>
          <p:cNvPr id="14" name="Picture 35" descr="C:\Users\Teste\Desktop\Tudo\Aula\Projeto\Relatório final\Imagens relatórioNOO\oito esferas\Estresscorte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0757" y="10260247"/>
            <a:ext cx="6166554" cy="520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20" descr="C:\Users\Teste\Desktop\Imagens relatórioNOO\oito esferas\Malha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4169" y="19140100"/>
            <a:ext cx="6455983" cy="524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4" descr="C:\Users\Teste\Desktop\Tudo\Aula\Projeto\Relatório final\Imagens relatórioNOO\Duas esferas\Deformaçã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908936" y="18612105"/>
            <a:ext cx="6204262" cy="55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33"/>
          <p:cNvSpPr/>
          <p:nvPr/>
        </p:nvSpPr>
        <p:spPr>
          <a:xfrm>
            <a:off x="16397642" y="26739990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CONCLUSÕES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19" name="Rounded Rectangle 124"/>
          <p:cNvSpPr/>
          <p:nvPr/>
        </p:nvSpPr>
        <p:spPr>
          <a:xfrm>
            <a:off x="16432237" y="28026861"/>
            <a:ext cx="14353274" cy="4313119"/>
          </a:xfrm>
          <a:prstGeom prst="roundRect">
            <a:avLst>
              <a:gd name="adj" fmla="val 82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Após este estudo pode-se concluir que os parâmetros térmicos como: velocidade de solidificação, gradiente de temperatura e taxa de resfriamento, tem uma forte e elevada importância na formação das macroestruturas de solidificação, porém a taxa de resfriamento é a que mais influencia na formação morfológica do grão sendo que quanto maior a taxa maior é o comprimento do grão colunar e mais estreito ele fica.</a:t>
            </a:r>
          </a:p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2" name="Rounded Rectangle 33"/>
          <p:cNvSpPr/>
          <p:nvPr/>
        </p:nvSpPr>
        <p:spPr>
          <a:xfrm>
            <a:off x="16637237" y="32537982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REFERÊNCIAS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23" name="Rounded Rectangle 124"/>
          <p:cNvSpPr/>
          <p:nvPr/>
        </p:nvSpPr>
        <p:spPr>
          <a:xfrm>
            <a:off x="16432237" y="33791966"/>
            <a:ext cx="14353274" cy="3893964"/>
          </a:xfrm>
          <a:prstGeom prst="roundRect">
            <a:avLst>
              <a:gd name="adj" fmla="val 73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23837" indent="-523837" algn="just">
              <a:buFont typeface="Arial" pitchFamily="34" charset="0"/>
              <a:buChar char="•"/>
              <a:defRPr/>
            </a:pP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SUQUET, P.M. Local and global aspects in the mathematical theory of    </a:t>
            </a:r>
            <a:r>
              <a:rPr lang="en-US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plasticit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– Plasticity today: </a:t>
            </a:r>
            <a:r>
              <a:rPr lang="en-US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modelling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, methods and applications. </a:t>
            </a:r>
            <a:r>
              <a:rPr lang="en-US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Elsevier Applied Science Publishers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. In </a:t>
            </a:r>
            <a:r>
              <a:rPr lang="en-US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Sawczuk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A. and Bianchi G. editors, 1985, 279–310.</a:t>
            </a:r>
          </a:p>
          <a:p>
            <a:pPr marL="523837" indent="-523837" algn="just">
              <a:buFont typeface="Arial" pitchFamily="34" charset="0"/>
              <a:buChar char="•"/>
              <a:defRPr/>
            </a:pP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ZOHDI, T.I. </a:t>
            </a:r>
            <a:r>
              <a:rPr lang="en-US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Computational modeling and design of new random </a:t>
            </a:r>
            <a:r>
              <a:rPr lang="en-US" sz="3666" b="1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microheterogeneous</a:t>
            </a:r>
            <a:r>
              <a:rPr lang="en-US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materials.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CISM Course Notes, 2002.</a:t>
            </a: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02800" y="3970719"/>
            <a:ext cx="858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NOME DO CURSO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7699928" y="4569581"/>
            <a:ext cx="324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NÃO ABREVIAR O NOME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769585" y="4754694"/>
            <a:ext cx="8860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592649">
              <a:defRPr/>
            </a:pP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1839925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613</Words>
  <Application>Microsoft Office PowerPoint</Application>
  <PresentationFormat>Personalizar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Symbol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ACER</cp:lastModifiedBy>
  <cp:revision>8</cp:revision>
  <dcterms:created xsi:type="dcterms:W3CDTF">2022-11-01T22:58:37Z</dcterms:created>
  <dcterms:modified xsi:type="dcterms:W3CDTF">2023-11-26T23:33:33Z</dcterms:modified>
</cp:coreProperties>
</file>