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1pPr>
    <a:lvl2pPr marL="2159838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2pPr>
    <a:lvl3pPr marL="4319676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3pPr>
    <a:lvl4pPr marL="6479514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4pPr>
    <a:lvl5pPr marL="8639352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5pPr>
    <a:lvl6pPr marL="10799190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6pPr>
    <a:lvl7pPr marL="12959028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7pPr>
    <a:lvl8pPr marL="15118866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8pPr>
    <a:lvl9pPr marL="17278704" algn="l" defTabSz="431967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65" autoAdjust="0"/>
    <p:restoredTop sz="94660"/>
  </p:normalViewPr>
  <p:slideViewPr>
    <p:cSldViewPr>
      <p:cViewPr>
        <p:scale>
          <a:sx n="20" d="100"/>
          <a:sy n="20" d="100"/>
        </p:scale>
        <p:origin x="1710" y="-2142"/>
      </p:cViewPr>
      <p:guideLst>
        <p:guide orient="horz" pos="13607"/>
        <p:guide pos="1020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365A3-734E-4940-B639-93822C60FD97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693D2-1209-4C82-94AF-55A42AE1D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3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1pPr>
    <a:lvl2pPr marL="2159838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2pPr>
    <a:lvl3pPr marL="4319676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3pPr>
    <a:lvl4pPr marL="6479514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4pPr>
    <a:lvl5pPr marL="8639352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5pPr>
    <a:lvl6pPr marL="10799190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6pPr>
    <a:lvl7pPr marL="12959028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7pPr>
    <a:lvl8pPr marL="15118866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8pPr>
    <a:lvl9pPr marL="17278704" algn="l" defTabSz="4319676" rtl="0" eaLnBrk="1" latinLnBrk="0" hangingPunct="1">
      <a:defRPr sz="56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693D2-1209-4C82-94AF-55A42AE1DEA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85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0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0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53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8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730031"/>
            <a:ext cx="7289840" cy="3686054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5" y="1730031"/>
            <a:ext cx="21329531" cy="3686054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98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87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7760414"/>
            <a:ext cx="27539395" cy="8580127"/>
          </a:xfrm>
        </p:spPr>
        <p:txBody>
          <a:bodyPr anchor="t"/>
          <a:lstStyle>
            <a:lvl1pPr algn="l">
              <a:defRPr sz="18898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8310277"/>
            <a:ext cx="27539395" cy="9450136"/>
          </a:xfrm>
        </p:spPr>
        <p:txBody>
          <a:bodyPr anchor="b"/>
          <a:lstStyle>
            <a:lvl1pPr marL="0" indent="0">
              <a:buNone/>
              <a:defRPr sz="9499">
                <a:solidFill>
                  <a:schemeClr val="tx1">
                    <a:tint val="75000"/>
                  </a:schemeClr>
                </a:solidFill>
              </a:defRPr>
            </a:lvl1pPr>
            <a:lvl2pPr marL="2160054" indent="0">
              <a:buNone/>
              <a:defRPr sz="8499">
                <a:solidFill>
                  <a:schemeClr val="tx1">
                    <a:tint val="75000"/>
                  </a:schemeClr>
                </a:solidFill>
              </a:defRPr>
            </a:lvl2pPr>
            <a:lvl3pPr marL="4320108" indent="0">
              <a:buNone/>
              <a:defRPr sz="7599">
                <a:solidFill>
                  <a:schemeClr val="tx1">
                    <a:tint val="75000"/>
                  </a:schemeClr>
                </a:solidFill>
              </a:defRPr>
            </a:lvl3pPr>
            <a:lvl4pPr marL="6480162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4pPr>
            <a:lvl5pPr marL="8640216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5pPr>
            <a:lvl6pPr marL="10800270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6pPr>
            <a:lvl7pPr marL="12960324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7pPr>
            <a:lvl8pPr marL="15120378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8pPr>
            <a:lvl9pPr marL="17280432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25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4" y="10080153"/>
            <a:ext cx="14309686" cy="28510424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499"/>
            </a:lvl3pPr>
            <a:lvl4pPr>
              <a:defRPr sz="8499"/>
            </a:lvl4pPr>
            <a:lvl5pPr>
              <a:defRPr sz="8499"/>
            </a:lvl5pPr>
            <a:lvl6pPr>
              <a:defRPr sz="8499"/>
            </a:lvl6pPr>
            <a:lvl7pPr>
              <a:defRPr sz="8499"/>
            </a:lvl7pPr>
            <a:lvl8pPr>
              <a:defRPr sz="8499"/>
            </a:lvl8pPr>
            <a:lvl9pPr>
              <a:defRPr sz="84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9" y="10080153"/>
            <a:ext cx="14309686" cy="28510424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499"/>
            </a:lvl3pPr>
            <a:lvl4pPr>
              <a:defRPr sz="8499"/>
            </a:lvl4pPr>
            <a:lvl5pPr>
              <a:defRPr sz="8499"/>
            </a:lvl5pPr>
            <a:lvl6pPr>
              <a:defRPr sz="8499"/>
            </a:lvl6pPr>
            <a:lvl7pPr>
              <a:defRPr sz="8499"/>
            </a:lvl7pPr>
            <a:lvl8pPr>
              <a:defRPr sz="8499"/>
            </a:lvl8pPr>
            <a:lvl9pPr>
              <a:defRPr sz="84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44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9670146"/>
            <a:ext cx="14315312" cy="4030057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054" indent="0">
              <a:buNone/>
              <a:defRPr sz="9499" b="1"/>
            </a:lvl2pPr>
            <a:lvl3pPr marL="4320108" indent="0">
              <a:buNone/>
              <a:defRPr sz="8499" b="1"/>
            </a:lvl3pPr>
            <a:lvl4pPr marL="6480162" indent="0">
              <a:buNone/>
              <a:defRPr sz="7599" b="1"/>
            </a:lvl4pPr>
            <a:lvl5pPr marL="8640216" indent="0">
              <a:buNone/>
              <a:defRPr sz="7599" b="1"/>
            </a:lvl5pPr>
            <a:lvl6pPr marL="10800270" indent="0">
              <a:buNone/>
              <a:defRPr sz="7599" b="1"/>
            </a:lvl6pPr>
            <a:lvl7pPr marL="12960324" indent="0">
              <a:buNone/>
              <a:defRPr sz="7599" b="1"/>
            </a:lvl7pPr>
            <a:lvl8pPr marL="15120378" indent="0">
              <a:buNone/>
              <a:defRPr sz="7599" b="1"/>
            </a:lvl8pPr>
            <a:lvl9pPr marL="17280432" indent="0">
              <a:buNone/>
              <a:defRPr sz="759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5" y="13700203"/>
            <a:ext cx="14315312" cy="24890370"/>
          </a:xfrm>
        </p:spPr>
        <p:txBody>
          <a:bodyPr/>
          <a:lstStyle>
            <a:lvl1pPr>
              <a:defRPr sz="11299"/>
            </a:lvl1pPr>
            <a:lvl2pPr>
              <a:defRPr sz="9499"/>
            </a:lvl2pPr>
            <a:lvl3pPr>
              <a:defRPr sz="8499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5" cy="4030057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054" indent="0">
              <a:buNone/>
              <a:defRPr sz="9499" b="1"/>
            </a:lvl2pPr>
            <a:lvl3pPr marL="4320108" indent="0">
              <a:buNone/>
              <a:defRPr sz="8499" b="1"/>
            </a:lvl3pPr>
            <a:lvl4pPr marL="6480162" indent="0">
              <a:buNone/>
              <a:defRPr sz="7599" b="1"/>
            </a:lvl4pPr>
            <a:lvl5pPr marL="8640216" indent="0">
              <a:buNone/>
              <a:defRPr sz="7599" b="1"/>
            </a:lvl5pPr>
            <a:lvl6pPr marL="10800270" indent="0">
              <a:buNone/>
              <a:defRPr sz="7599" b="1"/>
            </a:lvl6pPr>
            <a:lvl7pPr marL="12960324" indent="0">
              <a:buNone/>
              <a:defRPr sz="7599" b="1"/>
            </a:lvl7pPr>
            <a:lvl8pPr marL="15120378" indent="0">
              <a:buNone/>
              <a:defRPr sz="7599" b="1"/>
            </a:lvl8pPr>
            <a:lvl9pPr marL="17280432" indent="0">
              <a:buNone/>
              <a:defRPr sz="759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0" y="13700203"/>
            <a:ext cx="14320935" cy="24890370"/>
          </a:xfrm>
        </p:spPr>
        <p:txBody>
          <a:bodyPr/>
          <a:lstStyle>
            <a:lvl1pPr>
              <a:defRPr sz="11299"/>
            </a:lvl1pPr>
            <a:lvl2pPr>
              <a:defRPr sz="9499"/>
            </a:lvl2pPr>
            <a:lvl3pPr>
              <a:defRPr sz="8499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51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26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17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7" y="1720026"/>
            <a:ext cx="10659142" cy="7320108"/>
          </a:xfrm>
        </p:spPr>
        <p:txBody>
          <a:bodyPr anchor="b"/>
          <a:lstStyle>
            <a:lvl1pPr algn="l">
              <a:defRPr sz="9499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1" y="1720028"/>
            <a:ext cx="18112102" cy="36870548"/>
          </a:xfrm>
        </p:spPr>
        <p:txBody>
          <a:bodyPr/>
          <a:lstStyle>
            <a:lvl1pPr>
              <a:defRPr sz="15098"/>
            </a:lvl1pPr>
            <a:lvl2pPr>
              <a:defRPr sz="13199"/>
            </a:lvl2pPr>
            <a:lvl3pPr>
              <a:defRPr sz="11299"/>
            </a:lvl3pPr>
            <a:lvl4pPr>
              <a:defRPr sz="9499"/>
            </a:lvl4pPr>
            <a:lvl5pPr>
              <a:defRPr sz="9499"/>
            </a:lvl5pPr>
            <a:lvl6pPr>
              <a:defRPr sz="9499"/>
            </a:lvl6pPr>
            <a:lvl7pPr>
              <a:defRPr sz="9499"/>
            </a:lvl7pPr>
            <a:lvl8pPr>
              <a:defRPr sz="9499"/>
            </a:lvl8pPr>
            <a:lvl9pPr>
              <a:defRPr sz="94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7" y="9040137"/>
            <a:ext cx="10659142" cy="29550440"/>
          </a:xfrm>
        </p:spPr>
        <p:txBody>
          <a:bodyPr/>
          <a:lstStyle>
            <a:lvl1pPr marL="0" indent="0">
              <a:buNone/>
              <a:defRPr sz="6599"/>
            </a:lvl1pPr>
            <a:lvl2pPr marL="2160054" indent="0">
              <a:buNone/>
              <a:defRPr sz="5699"/>
            </a:lvl2pPr>
            <a:lvl3pPr marL="4320108" indent="0">
              <a:buNone/>
              <a:defRPr sz="4700"/>
            </a:lvl3pPr>
            <a:lvl4pPr marL="6480162" indent="0">
              <a:buNone/>
              <a:defRPr sz="4300"/>
            </a:lvl4pPr>
            <a:lvl5pPr marL="8640216" indent="0">
              <a:buNone/>
              <a:defRPr sz="4300"/>
            </a:lvl5pPr>
            <a:lvl6pPr marL="10800270" indent="0">
              <a:buNone/>
              <a:defRPr sz="4300"/>
            </a:lvl6pPr>
            <a:lvl7pPr marL="12960324" indent="0">
              <a:buNone/>
              <a:defRPr sz="4300"/>
            </a:lvl7pPr>
            <a:lvl8pPr marL="15120378" indent="0">
              <a:buNone/>
              <a:defRPr sz="4300"/>
            </a:lvl8pPr>
            <a:lvl9pPr marL="17280432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8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8" y="30240447"/>
            <a:ext cx="19439573" cy="3570055"/>
          </a:xfrm>
        </p:spPr>
        <p:txBody>
          <a:bodyPr anchor="b"/>
          <a:lstStyle>
            <a:lvl1pPr algn="l">
              <a:defRPr sz="9499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8" y="3860057"/>
            <a:ext cx="19439573" cy="25920383"/>
          </a:xfrm>
        </p:spPr>
        <p:txBody>
          <a:bodyPr/>
          <a:lstStyle>
            <a:lvl1pPr marL="0" indent="0">
              <a:buNone/>
              <a:defRPr sz="15098"/>
            </a:lvl1pPr>
            <a:lvl2pPr marL="2160054" indent="0">
              <a:buNone/>
              <a:defRPr sz="13199"/>
            </a:lvl2pPr>
            <a:lvl3pPr marL="4320108" indent="0">
              <a:buNone/>
              <a:defRPr sz="11299"/>
            </a:lvl3pPr>
            <a:lvl4pPr marL="6480162" indent="0">
              <a:buNone/>
              <a:defRPr sz="9499"/>
            </a:lvl4pPr>
            <a:lvl5pPr marL="8640216" indent="0">
              <a:buNone/>
              <a:defRPr sz="9499"/>
            </a:lvl5pPr>
            <a:lvl6pPr marL="10800270" indent="0">
              <a:buNone/>
              <a:defRPr sz="9499"/>
            </a:lvl6pPr>
            <a:lvl7pPr marL="12960324" indent="0">
              <a:buNone/>
              <a:defRPr sz="9499"/>
            </a:lvl7pPr>
            <a:lvl8pPr marL="15120378" indent="0">
              <a:buNone/>
              <a:defRPr sz="9499"/>
            </a:lvl8pPr>
            <a:lvl9pPr marL="17280432" indent="0">
              <a:buNone/>
              <a:defRPr sz="9499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8" y="33810503"/>
            <a:ext cx="19439573" cy="5070072"/>
          </a:xfrm>
        </p:spPr>
        <p:txBody>
          <a:bodyPr/>
          <a:lstStyle>
            <a:lvl1pPr marL="0" indent="0">
              <a:buNone/>
              <a:defRPr sz="6599"/>
            </a:lvl1pPr>
            <a:lvl2pPr marL="2160054" indent="0">
              <a:buNone/>
              <a:defRPr sz="5699"/>
            </a:lvl2pPr>
            <a:lvl3pPr marL="4320108" indent="0">
              <a:buNone/>
              <a:defRPr sz="4700"/>
            </a:lvl3pPr>
            <a:lvl4pPr marL="6480162" indent="0">
              <a:buNone/>
              <a:defRPr sz="4300"/>
            </a:lvl4pPr>
            <a:lvl5pPr marL="8640216" indent="0">
              <a:buNone/>
              <a:defRPr sz="4300"/>
            </a:lvl5pPr>
            <a:lvl6pPr marL="10800270" indent="0">
              <a:buNone/>
              <a:defRPr sz="4300"/>
            </a:lvl6pPr>
            <a:lvl7pPr marL="12960324" indent="0">
              <a:buNone/>
              <a:defRPr sz="4300"/>
            </a:lvl7pPr>
            <a:lvl8pPr marL="15120378" indent="0">
              <a:buNone/>
              <a:defRPr sz="4300"/>
            </a:lvl8pPr>
            <a:lvl9pPr marL="17280432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61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730028"/>
            <a:ext cx="29159359" cy="720010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10080153"/>
            <a:ext cx="29159359" cy="2851042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5" y="40040595"/>
            <a:ext cx="7559834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37DB-6C3F-4040-B978-90458B67DCBB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40040595"/>
            <a:ext cx="10259775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1" y="40040595"/>
            <a:ext cx="7559834" cy="230003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C40C5-F2DF-499F-9765-A3C90E382E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94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108" rtl="0" eaLnBrk="1" latinLnBrk="0" hangingPunct="1">
        <a:spcBef>
          <a:spcPct val="0"/>
        </a:spcBef>
        <a:buNone/>
        <a:defRPr sz="20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41" indent="-1620041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98" kern="1200">
          <a:solidFill>
            <a:schemeClr val="tx1"/>
          </a:solidFill>
          <a:latin typeface="+mn-lt"/>
          <a:ea typeface="+mn-ea"/>
          <a:cs typeface="+mn-cs"/>
        </a:defRPr>
      </a:lvl1pPr>
      <a:lvl2pPr marL="3510088" indent="-1350034" algn="l" defTabSz="4320108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99" kern="1200">
          <a:solidFill>
            <a:schemeClr val="tx1"/>
          </a:solidFill>
          <a:latin typeface="+mn-lt"/>
          <a:ea typeface="+mn-ea"/>
          <a:cs typeface="+mn-cs"/>
        </a:defRPr>
      </a:lvl2pPr>
      <a:lvl3pPr marL="5400135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99" kern="1200">
          <a:solidFill>
            <a:schemeClr val="tx1"/>
          </a:solidFill>
          <a:latin typeface="+mn-lt"/>
          <a:ea typeface="+mn-ea"/>
          <a:cs typeface="+mn-cs"/>
        </a:defRPr>
      </a:lvl3pPr>
      <a:lvl4pPr marL="7560189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–"/>
        <a:defRPr sz="9499" kern="1200">
          <a:solidFill>
            <a:schemeClr val="tx1"/>
          </a:solidFill>
          <a:latin typeface="+mn-lt"/>
          <a:ea typeface="+mn-ea"/>
          <a:cs typeface="+mn-cs"/>
        </a:defRPr>
      </a:lvl4pPr>
      <a:lvl5pPr marL="9720243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»"/>
        <a:defRPr sz="9499" kern="1200">
          <a:solidFill>
            <a:schemeClr val="tx1"/>
          </a:solidFill>
          <a:latin typeface="+mn-lt"/>
          <a:ea typeface="+mn-ea"/>
          <a:cs typeface="+mn-cs"/>
        </a:defRPr>
      </a:lvl5pPr>
      <a:lvl6pPr marL="11880297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6pPr>
      <a:lvl7pPr marL="14040351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7pPr>
      <a:lvl8pPr marL="16200405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8pPr>
      <a:lvl9pPr marL="18360459" indent="-1080027" algn="l" defTabSz="4320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9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54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2pPr>
      <a:lvl3pPr marL="4320108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3pPr>
      <a:lvl4pPr marL="6480162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4pPr>
      <a:lvl5pPr marL="8640216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70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6pPr>
      <a:lvl7pPr marL="12960324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7pPr>
      <a:lvl8pPr marL="15120378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8pPr>
      <a:lvl9pPr marL="17280432" algn="l" defTabSz="4320108" rtl="0" eaLnBrk="1" latinLnBrk="0" hangingPunct="1">
        <a:defRPr sz="8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7594" y="5202268"/>
            <a:ext cx="30105687" cy="2212650"/>
          </a:xfrm>
        </p:spPr>
        <p:txBody>
          <a:bodyPr rtlCol="0">
            <a:noAutofit/>
          </a:bodyPr>
          <a:lstStyle/>
          <a:p>
            <a:pPr defTabSz="4318464">
              <a:defRPr/>
            </a:pPr>
            <a:r>
              <a:rPr lang="pt-BR" sz="6000" b="1" dirty="0">
                <a:latin typeface="Arial" pitchFamily="34" charset="0"/>
                <a:cs typeface="Arial" pitchFamily="34" charset="0"/>
              </a:rPr>
              <a:t>TÍTULO EM FONTE ARIAL COM TAMANHO 60, CENTRALIZADO</a:t>
            </a:r>
            <a:endParaRPr lang="pt-BR" sz="6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13516" y="11000356"/>
            <a:ext cx="14398096" cy="4644342"/>
          </a:xfrm>
        </p:spPr>
        <p:txBody>
          <a:bodyPr vert="horz" lIns="0" tIns="0" rIns="0" bIns="0" rtlCol="0">
            <a:noAutofit/>
          </a:bodyPr>
          <a:lstStyle/>
          <a:p>
            <a:pPr algn="just" defTabSz="4318464">
              <a:defRPr/>
            </a:pPr>
            <a:r>
              <a:rPr lang="pt-BR" sz="5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</a:t>
            </a:r>
            <a:r>
              <a:rPr lang="pt-B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tamanho 28</a:t>
            </a: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4"/>
          <p:cNvCxnSpPr>
            <a:cxnSpLocks noChangeShapeType="1"/>
          </p:cNvCxnSpPr>
          <p:nvPr/>
        </p:nvCxnSpPr>
        <p:spPr bwMode="auto">
          <a:xfrm>
            <a:off x="1255529" y="4711802"/>
            <a:ext cx="298898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1255529" y="7198719"/>
            <a:ext cx="29880948" cy="293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91" tIns="215995" rIns="431991" bIns="215995" anchor="ctr"/>
          <a:lstStyle>
            <a:lvl1pPr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9pPr>
          </a:lstStyle>
          <a:p>
            <a:pPr algn="ctr" eaLnBrk="1" hangingPunct="1"/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DO PRIMEIRO AUTOR</a:t>
            </a:r>
            <a:r>
              <a:rPr lang="pt-BR" altLang="pt-BR" sz="3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altLang="pt-BR" sz="3200" b="1" dirty="0"/>
              <a:t>, 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NOME DO SEGUNDO AUTOR</a:t>
            </a:r>
            <a:r>
              <a:rPr lang="pt-BR" altLang="pt-BR" sz="3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E DEMAIS AUTORES</a:t>
            </a:r>
            <a:r>
              <a:rPr lang="pt-BR" altLang="pt-BR" sz="3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E PROFESSOR</a:t>
            </a:r>
            <a:r>
              <a:rPr lang="pt-BR" altLang="pt-BR" sz="3200" b="1" baseline="30000" dirty="0"/>
              <a:t>2</a:t>
            </a:r>
          </a:p>
          <a:p>
            <a:pPr algn="ctr" eaLnBrk="1" hangingPunct="1"/>
            <a:r>
              <a:rPr lang="pt-BR" altLang="pt-BR" sz="3200" b="1" dirty="0"/>
              <a:t> </a:t>
            </a:r>
          </a:p>
          <a:p>
            <a:pPr eaLnBrk="1" hangingPunct="1"/>
            <a:r>
              <a:rPr lang="pt-BR" altLang="pt-BR" sz="3200" baseline="30000" dirty="0"/>
              <a:t>1</a:t>
            </a:r>
            <a:r>
              <a:rPr lang="pt-BR" altLang="pt-BR" sz="3200" dirty="0"/>
              <a:t> Acadêmico do curso de Agronomia, URI Erechim</a:t>
            </a:r>
          </a:p>
          <a:p>
            <a:pPr eaLnBrk="1" hangingPunct="1"/>
            <a:r>
              <a:rPr lang="pt-BR" altLang="pt-BR" sz="3200" baseline="30000" dirty="0"/>
              <a:t>2 </a:t>
            </a:r>
            <a:r>
              <a:rPr lang="pt-BR" altLang="pt-BR" sz="3200" dirty="0"/>
              <a:t>Professor do Curso de Agronomia, URI Erechim</a:t>
            </a:r>
          </a:p>
        </p:txBody>
      </p:sp>
      <p:cxnSp>
        <p:nvCxnSpPr>
          <p:cNvPr id="8" name="Straight Connector 8"/>
          <p:cNvCxnSpPr>
            <a:cxnSpLocks noChangeShapeType="1"/>
          </p:cNvCxnSpPr>
          <p:nvPr/>
        </p:nvCxnSpPr>
        <p:spPr bwMode="auto">
          <a:xfrm>
            <a:off x="1147594" y="10276510"/>
            <a:ext cx="298898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Subtitle 2"/>
          <p:cNvSpPr txBox="1">
            <a:spLocks/>
          </p:cNvSpPr>
          <p:nvPr/>
        </p:nvSpPr>
        <p:spPr bwMode="auto">
          <a:xfrm>
            <a:off x="17149862" y="11124186"/>
            <a:ext cx="14387486" cy="813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5999" b="1" dirty="0">
                <a:latin typeface="Arial" pitchFamily="34" charset="0"/>
                <a:cs typeface="Arial" pitchFamily="34" charset="0"/>
              </a:rPr>
              <a:t>RESULTADOS E DISCUSSÃO</a:t>
            </a:r>
          </a:p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altLang="pt-BR" sz="2800" dirty="0">
                <a:latin typeface="Arial" pitchFamily="34" charset="0"/>
                <a:cs typeface="Arial" pitchFamily="34" charset="0"/>
              </a:rPr>
              <a:t>- Fonte Arial, tamanho 28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363463" y="23866650"/>
            <a:ext cx="14404445" cy="409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altLang="pt-BR" sz="5999" b="1" dirty="0">
                <a:latin typeface="Arial" pitchFamily="34" charset="0"/>
                <a:cs typeface="Arial" pitchFamily="34" charset="0"/>
              </a:rPr>
              <a:t>MATERIAL E MÉTODOS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- Fonte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tamanho 28</a:t>
            </a:r>
          </a:p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endParaRPr lang="pt-BR" altLang="pt-BR" sz="2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alt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7599757" y="29486098"/>
            <a:ext cx="13793575" cy="53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altLang="pt-BR" sz="5999" b="1" dirty="0">
                <a:latin typeface="Arial" pitchFamily="34" charset="0"/>
                <a:cs typeface="Arial" pitchFamily="34" charset="0"/>
              </a:rPr>
              <a:t>CONCLUSÃO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tamanho 28</a:t>
            </a: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altLang="pt-B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8"/>
          <p:cNvCxnSpPr>
            <a:cxnSpLocks noChangeShapeType="1"/>
          </p:cNvCxnSpPr>
          <p:nvPr/>
        </p:nvCxnSpPr>
        <p:spPr bwMode="auto">
          <a:xfrm>
            <a:off x="1147594" y="41546535"/>
            <a:ext cx="298898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Subtitle 2"/>
          <p:cNvSpPr txBox="1">
            <a:spLocks/>
          </p:cNvSpPr>
          <p:nvPr/>
        </p:nvSpPr>
        <p:spPr bwMode="auto">
          <a:xfrm>
            <a:off x="17567796" y="36938023"/>
            <a:ext cx="13793575" cy="38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  <a:ea typeface="Geneva" pitchFamily="124" charset="-128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altLang="pt-BR" sz="5999" b="1" dirty="0">
                <a:latin typeface="Arial" pitchFamily="34" charset="0"/>
                <a:cs typeface="Arial" pitchFamily="34" charset="0"/>
              </a:rPr>
              <a:t>REFERÊNCIAS BIBLIOGRÁFICAS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tamanho 28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Somente as referências </a:t>
            </a:r>
            <a:r>
              <a:rPr lang="pt-BR" sz="2800" u="sng" dirty="0">
                <a:latin typeface="Arial" panose="020B0604020202020204" pitchFamily="34" charset="0"/>
                <a:cs typeface="Arial" panose="020B0604020202020204" pitchFamily="34" charset="0"/>
              </a:rPr>
              <a:t>que estão no banner</a:t>
            </a: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alt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0FFA146-BF8D-4C91-8538-4DCE396F9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463" y="953506"/>
            <a:ext cx="29781884" cy="358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2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88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EM FONTE ARIAL COM TAMANHO 60, CENTRALIZADO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POTENCIAL PEDOLÓGICO DO ESTADO DA PARAÍBA  PARA O CULTIVO DA MAMONA (Ricinus communis L.)</dc:title>
  <dc:creator>SILVIA MARIA NUNES GIRARDI</dc:creator>
  <cp:lastModifiedBy>Raquel</cp:lastModifiedBy>
  <cp:revision>26</cp:revision>
  <dcterms:created xsi:type="dcterms:W3CDTF">2018-01-18T19:28:21Z</dcterms:created>
  <dcterms:modified xsi:type="dcterms:W3CDTF">2025-05-05T23:48:01Z</dcterms:modified>
</cp:coreProperties>
</file>