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8" r:id="rId2"/>
  </p:sldIdLst>
  <p:sldSz cx="32399288" cy="35999738"/>
  <p:notesSz cx="6858000" cy="9144000"/>
  <p:defaultTextStyle>
    <a:defPPr>
      <a:defRPr lang="pt-BR"/>
    </a:defPPr>
    <a:lvl1pPr marL="0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1pPr>
    <a:lvl2pPr marL="1041547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2pPr>
    <a:lvl3pPr marL="2083095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3pPr>
    <a:lvl4pPr marL="3124642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4pPr>
    <a:lvl5pPr marL="4166189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5pPr>
    <a:lvl6pPr marL="5207737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6pPr>
    <a:lvl7pPr marL="6249284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7pPr>
    <a:lvl8pPr marL="7290831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8pPr>
    <a:lvl9pPr marL="8332379" algn="l" defTabSz="2083095" rtl="0" eaLnBrk="1" latinLnBrk="0" hangingPunct="1">
      <a:defRPr sz="41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8FD120BA-7C34-4352-9016-F00F30D660C0}">
          <p14:sldIdLst/>
        </p14:section>
        <p14:section name="Seção sem Título" id="{47F56FD0-1B84-4F24-962D-0A4A80875697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10205" userDrawn="1">
          <p15:clr>
            <a:srgbClr val="A4A3A4"/>
          </p15:clr>
        </p15:guide>
        <p15:guide id="3" pos="10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riel Baldez" initials="GB" lastIdx="1" clrIdx="0">
    <p:extLst>
      <p:ext uri="{19B8F6BF-5375-455C-9EA6-DF929625EA0E}">
        <p15:presenceInfo xmlns:p15="http://schemas.microsoft.com/office/powerpoint/2012/main" userId="4ae89480e92ecb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4803" autoAdjust="0"/>
  </p:normalViewPr>
  <p:slideViewPr>
    <p:cSldViewPr snapToGrid="0">
      <p:cViewPr>
        <p:scale>
          <a:sx n="33" d="100"/>
          <a:sy n="33" d="100"/>
        </p:scale>
        <p:origin x="126" y="-4434"/>
      </p:cViewPr>
      <p:guideLst>
        <p:guide orient="horz" pos="11339"/>
        <p:guide pos="10205"/>
        <p:guide pos="10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D9952-A099-456F-9072-82014128B23C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041525" y="1143000"/>
            <a:ext cx="27749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19903-1956-4F1F-90EA-64A6132372D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2007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1pPr>
    <a:lvl2pPr marL="1041547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2pPr>
    <a:lvl3pPr marL="2083095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3pPr>
    <a:lvl4pPr marL="3124642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4pPr>
    <a:lvl5pPr marL="4166189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5pPr>
    <a:lvl6pPr marL="5207737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6pPr>
    <a:lvl7pPr marL="6249284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7pPr>
    <a:lvl8pPr marL="7290831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8pPr>
    <a:lvl9pPr marL="8332379" algn="l" defTabSz="2083095" rtl="0" eaLnBrk="1" latinLnBrk="0" hangingPunct="1">
      <a:defRPr sz="27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19903-1956-4F1F-90EA-64A6132372D7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7277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891626"/>
            <a:ext cx="27539395" cy="1253324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8908198"/>
            <a:ext cx="24299466" cy="869160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366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280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916653"/>
            <a:ext cx="6986096" cy="3050811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916653"/>
            <a:ext cx="20553298" cy="3050811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9513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20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974945"/>
            <a:ext cx="27944386" cy="14974888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4091502"/>
            <a:ext cx="27944386" cy="7874940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963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2925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916661"/>
            <a:ext cx="27944386" cy="695828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8824938"/>
            <a:ext cx="13706415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3149904"/>
            <a:ext cx="13706415" cy="1934152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8824938"/>
            <a:ext cx="13773917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3149904"/>
            <a:ext cx="13773917" cy="1934152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803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639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81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183304"/>
            <a:ext cx="16402140" cy="25583147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059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183304"/>
            <a:ext cx="16402140" cy="25583147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42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916661"/>
            <a:ext cx="27944386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9583264"/>
            <a:ext cx="27944386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5E185-B72B-411B-B873-0C573F6253DF}" type="datetimeFigureOut">
              <a:rPr lang="pt-BR" smtClean="0"/>
              <a:pPr/>
              <a:t>25/09/2025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3366432"/>
            <a:ext cx="1093476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1F9F1-1C01-48C0-B2E6-3DAD6B54137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909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023812"/>
            <a:ext cx="32399288" cy="35394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altLang="pt-BR" sz="4000" b="1" dirty="0">
                <a:latin typeface="Constantia" panose="02030602050306030303" pitchFamily="18" charset="0"/>
              </a:rPr>
              <a:t>Nome Completo Autores¹; Nome Completo Autor¹; Nome Completo Autor¹; Nome Completo Autor¹; Nome Completo Autor¹; </a:t>
            </a:r>
          </a:p>
          <a:p>
            <a:pPr algn="ctr"/>
            <a:r>
              <a:rPr lang="pt-BR" altLang="pt-BR" sz="4000" b="1" dirty="0">
                <a:latin typeface="Constantia" panose="02030602050306030303" pitchFamily="18" charset="0"/>
              </a:rPr>
              <a:t>Nome Completo do Professor Orientador²</a:t>
            </a:r>
          </a:p>
          <a:p>
            <a:pPr algn="ctr"/>
            <a:r>
              <a:rPr lang="pt-BR" altLang="pt-BR" sz="3600" dirty="0">
                <a:latin typeface="Constantia" panose="02030602050306030303" pitchFamily="18" charset="0"/>
              </a:rPr>
              <a:t>¹Acadêmicas do Curso de Nutrição - Departamento de  Ciências da  Saúde – URI Erechim </a:t>
            </a:r>
          </a:p>
          <a:p>
            <a:pPr algn="ctr"/>
            <a:r>
              <a:rPr lang="pt-BR" sz="3600" dirty="0">
                <a:latin typeface="Constantia" panose="02030602050306030303" pitchFamily="18" charset="0"/>
              </a:rPr>
              <a:t>²Docente do Curso de Nutrição – Área</a:t>
            </a:r>
            <a:r>
              <a:rPr lang="pt-BR" altLang="pt-BR" sz="3600" dirty="0">
                <a:latin typeface="Constantia" panose="02030602050306030303" pitchFamily="18" charset="0"/>
              </a:rPr>
              <a:t> Ciências da  Saúde –</a:t>
            </a:r>
            <a:r>
              <a:rPr lang="pt-BR" sz="3600" dirty="0">
                <a:latin typeface="Constantia" panose="02030602050306030303" pitchFamily="18" charset="0"/>
              </a:rPr>
              <a:t> URI Erechim</a:t>
            </a:r>
          </a:p>
          <a:p>
            <a:pPr algn="ctr"/>
            <a:r>
              <a:rPr lang="pt-BR" altLang="pt-BR" sz="3600" b="1" dirty="0"/>
              <a:t>Linha de pesquisa: </a:t>
            </a:r>
            <a:r>
              <a:rPr lang="pt-BR" altLang="pt-BR" sz="3600" dirty="0"/>
              <a:t>XXXXXXXXXXXXXXXXXXXXXXXXXX</a:t>
            </a:r>
          </a:p>
          <a:p>
            <a:pPr algn="ctr"/>
            <a:endParaRPr lang="pt-BR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aixaDeTexto 1"/>
          <p:cNvSpPr txBox="1">
            <a:spLocks noChangeArrowheads="1"/>
          </p:cNvSpPr>
          <p:nvPr/>
        </p:nvSpPr>
        <p:spPr bwMode="auto">
          <a:xfrm>
            <a:off x="16932682" y="35538134"/>
            <a:ext cx="13666859" cy="46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altLang="pt-BR" sz="2400" i="1" dirty="0"/>
              <a:t>.</a:t>
            </a:r>
            <a:endParaRPr lang="pt-BR" altLang="pt-BR" sz="2400" dirty="0"/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6036425" y="3772131"/>
            <a:ext cx="19480377" cy="1135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92724" tIns="196362" rIns="392724" bIns="196362">
            <a:spAutoFit/>
          </a:bodyPr>
          <a:lstStyle>
            <a:lvl1pPr defTabSz="43211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4800" b="1" dirty="0"/>
              <a:t>NOME ARTIGO NOME ARTIGO NOME ARTIGO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5669B2B-D726-A29C-9DEA-F4F51A8BD9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9940"/>
            <a:ext cx="32399288" cy="3898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AB22390-F092-F1C4-8757-F17367B7A98D}"/>
              </a:ext>
            </a:extLst>
          </p:cNvPr>
          <p:cNvSpPr txBox="1"/>
          <p:nvPr/>
        </p:nvSpPr>
        <p:spPr>
          <a:xfrm>
            <a:off x="294968" y="8877714"/>
            <a:ext cx="635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/>
              <a:t>INTRODUÇÃO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BE21B72-CFC9-4EEC-5501-E41709B2352F}"/>
              </a:ext>
            </a:extLst>
          </p:cNvPr>
          <p:cNvSpPr txBox="1"/>
          <p:nvPr/>
        </p:nvSpPr>
        <p:spPr>
          <a:xfrm>
            <a:off x="294967" y="11900709"/>
            <a:ext cx="635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/>
              <a:t>OBJETIVO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1D8C65C3-CF0B-A06E-F79D-3CC610EC48C1}"/>
              </a:ext>
            </a:extLst>
          </p:cNvPr>
          <p:cNvSpPr txBox="1"/>
          <p:nvPr/>
        </p:nvSpPr>
        <p:spPr>
          <a:xfrm>
            <a:off x="294968" y="17138095"/>
            <a:ext cx="635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/>
              <a:t>RESULTADOS 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8E6B3FD-45A2-84C2-F595-EB36B518A884}"/>
              </a:ext>
            </a:extLst>
          </p:cNvPr>
          <p:cNvSpPr txBox="1"/>
          <p:nvPr/>
        </p:nvSpPr>
        <p:spPr>
          <a:xfrm>
            <a:off x="294967" y="28172979"/>
            <a:ext cx="635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/>
              <a:t>CONCLUSÕES 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1BBB94E-8B3C-A1D2-C75F-8A4DBD731F42}"/>
              </a:ext>
            </a:extLst>
          </p:cNvPr>
          <p:cNvSpPr txBox="1"/>
          <p:nvPr/>
        </p:nvSpPr>
        <p:spPr>
          <a:xfrm>
            <a:off x="294967" y="33279854"/>
            <a:ext cx="635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/>
              <a:t>REFERÊNCIAS  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45A8BA9C-2BA2-0D93-9AD3-4315D5380CB7}"/>
              </a:ext>
            </a:extLst>
          </p:cNvPr>
          <p:cNvSpPr txBox="1"/>
          <p:nvPr/>
        </p:nvSpPr>
        <p:spPr>
          <a:xfrm>
            <a:off x="294966" y="14635317"/>
            <a:ext cx="635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/>
              <a:t>MATERIAL E MÉTODOS</a:t>
            </a:r>
          </a:p>
        </p:txBody>
      </p:sp>
    </p:spTree>
    <p:extLst>
      <p:ext uri="{BB962C8B-B14F-4D97-AF65-F5344CB8AC3E}">
        <p14:creationId xmlns:p14="http://schemas.microsoft.com/office/powerpoint/2010/main" val="3675273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1740</TotalTime>
  <Words>73</Words>
  <Application>Microsoft Office PowerPoint</Application>
  <PresentationFormat>Personalizar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Constantia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Luana Lermen</dc:creator>
  <cp:lastModifiedBy>ACER</cp:lastModifiedBy>
  <cp:revision>150</cp:revision>
  <dcterms:created xsi:type="dcterms:W3CDTF">2014-10-09T21:18:59Z</dcterms:created>
  <dcterms:modified xsi:type="dcterms:W3CDTF">2025-09-25T19:49:10Z</dcterms:modified>
</cp:coreProperties>
</file>