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8" r:id="rId2"/>
  </p:sldIdLst>
  <p:sldSz cx="32399288" cy="35999738"/>
  <p:notesSz cx="6858000" cy="9144000"/>
  <p:defaultTextStyle>
    <a:defPPr>
      <a:defRPr lang="pt-BR"/>
    </a:defPPr>
    <a:lvl1pPr marL="0" algn="l" defTabSz="2083095" rtl="0" eaLnBrk="1" latinLnBrk="0" hangingPunct="1">
      <a:defRPr sz="4101" kern="1200">
        <a:solidFill>
          <a:schemeClr val="tx1"/>
        </a:solidFill>
        <a:latin typeface="+mn-lt"/>
        <a:ea typeface="+mn-ea"/>
        <a:cs typeface="+mn-cs"/>
      </a:defRPr>
    </a:lvl1pPr>
    <a:lvl2pPr marL="1041547" algn="l" defTabSz="2083095" rtl="0" eaLnBrk="1" latinLnBrk="0" hangingPunct="1">
      <a:defRPr sz="4101" kern="1200">
        <a:solidFill>
          <a:schemeClr val="tx1"/>
        </a:solidFill>
        <a:latin typeface="+mn-lt"/>
        <a:ea typeface="+mn-ea"/>
        <a:cs typeface="+mn-cs"/>
      </a:defRPr>
    </a:lvl2pPr>
    <a:lvl3pPr marL="2083095" algn="l" defTabSz="2083095" rtl="0" eaLnBrk="1" latinLnBrk="0" hangingPunct="1">
      <a:defRPr sz="4101" kern="1200">
        <a:solidFill>
          <a:schemeClr val="tx1"/>
        </a:solidFill>
        <a:latin typeface="+mn-lt"/>
        <a:ea typeface="+mn-ea"/>
        <a:cs typeface="+mn-cs"/>
      </a:defRPr>
    </a:lvl3pPr>
    <a:lvl4pPr marL="3124642" algn="l" defTabSz="2083095" rtl="0" eaLnBrk="1" latinLnBrk="0" hangingPunct="1">
      <a:defRPr sz="4101" kern="1200">
        <a:solidFill>
          <a:schemeClr val="tx1"/>
        </a:solidFill>
        <a:latin typeface="+mn-lt"/>
        <a:ea typeface="+mn-ea"/>
        <a:cs typeface="+mn-cs"/>
      </a:defRPr>
    </a:lvl4pPr>
    <a:lvl5pPr marL="4166189" algn="l" defTabSz="2083095" rtl="0" eaLnBrk="1" latinLnBrk="0" hangingPunct="1">
      <a:defRPr sz="4101" kern="1200">
        <a:solidFill>
          <a:schemeClr val="tx1"/>
        </a:solidFill>
        <a:latin typeface="+mn-lt"/>
        <a:ea typeface="+mn-ea"/>
        <a:cs typeface="+mn-cs"/>
      </a:defRPr>
    </a:lvl5pPr>
    <a:lvl6pPr marL="5207737" algn="l" defTabSz="2083095" rtl="0" eaLnBrk="1" latinLnBrk="0" hangingPunct="1">
      <a:defRPr sz="4101" kern="1200">
        <a:solidFill>
          <a:schemeClr val="tx1"/>
        </a:solidFill>
        <a:latin typeface="+mn-lt"/>
        <a:ea typeface="+mn-ea"/>
        <a:cs typeface="+mn-cs"/>
      </a:defRPr>
    </a:lvl6pPr>
    <a:lvl7pPr marL="6249284" algn="l" defTabSz="2083095" rtl="0" eaLnBrk="1" latinLnBrk="0" hangingPunct="1">
      <a:defRPr sz="4101" kern="1200">
        <a:solidFill>
          <a:schemeClr val="tx1"/>
        </a:solidFill>
        <a:latin typeface="+mn-lt"/>
        <a:ea typeface="+mn-ea"/>
        <a:cs typeface="+mn-cs"/>
      </a:defRPr>
    </a:lvl7pPr>
    <a:lvl8pPr marL="7290831" algn="l" defTabSz="2083095" rtl="0" eaLnBrk="1" latinLnBrk="0" hangingPunct="1">
      <a:defRPr sz="4101" kern="1200">
        <a:solidFill>
          <a:schemeClr val="tx1"/>
        </a:solidFill>
        <a:latin typeface="+mn-lt"/>
        <a:ea typeface="+mn-ea"/>
        <a:cs typeface="+mn-cs"/>
      </a:defRPr>
    </a:lvl8pPr>
    <a:lvl9pPr marL="8332379" algn="l" defTabSz="2083095" rtl="0" eaLnBrk="1" latinLnBrk="0" hangingPunct="1">
      <a:defRPr sz="41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8FD120BA-7C34-4352-9016-F00F30D660C0}">
          <p14:sldIdLst/>
        </p14:section>
        <p14:section name="Seção sem Título" id="{47F56FD0-1B84-4F24-962D-0A4A80875697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10205" userDrawn="1">
          <p15:clr>
            <a:srgbClr val="A4A3A4"/>
          </p15:clr>
        </p15:guide>
        <p15:guide id="3" pos="10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 Baldez" initials="GB" lastIdx="1" clrIdx="0">
    <p:extLst>
      <p:ext uri="{19B8F6BF-5375-455C-9EA6-DF929625EA0E}">
        <p15:presenceInfo xmlns:p15="http://schemas.microsoft.com/office/powerpoint/2012/main" userId="4ae89480e92ecbc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803" autoAdjust="0"/>
  </p:normalViewPr>
  <p:slideViewPr>
    <p:cSldViewPr snapToGrid="0">
      <p:cViewPr varScale="1">
        <p:scale>
          <a:sx n="21" d="100"/>
          <a:sy n="21" d="100"/>
        </p:scale>
        <p:origin x="2706" y="90"/>
      </p:cViewPr>
      <p:guideLst>
        <p:guide orient="horz" pos="11339"/>
        <p:guide pos="10205"/>
        <p:guide pos="10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D9952-A099-456F-9072-82014128B23C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41525" y="1143000"/>
            <a:ext cx="2774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19903-1956-4F1F-90EA-64A6132372D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200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3095" rtl="0" eaLnBrk="1" latinLnBrk="0" hangingPunct="1">
      <a:defRPr sz="2734" kern="1200">
        <a:solidFill>
          <a:schemeClr val="tx1"/>
        </a:solidFill>
        <a:latin typeface="+mn-lt"/>
        <a:ea typeface="+mn-ea"/>
        <a:cs typeface="+mn-cs"/>
      </a:defRPr>
    </a:lvl1pPr>
    <a:lvl2pPr marL="1041547" algn="l" defTabSz="2083095" rtl="0" eaLnBrk="1" latinLnBrk="0" hangingPunct="1">
      <a:defRPr sz="2734" kern="1200">
        <a:solidFill>
          <a:schemeClr val="tx1"/>
        </a:solidFill>
        <a:latin typeface="+mn-lt"/>
        <a:ea typeface="+mn-ea"/>
        <a:cs typeface="+mn-cs"/>
      </a:defRPr>
    </a:lvl2pPr>
    <a:lvl3pPr marL="2083095" algn="l" defTabSz="2083095" rtl="0" eaLnBrk="1" latinLnBrk="0" hangingPunct="1">
      <a:defRPr sz="2734" kern="1200">
        <a:solidFill>
          <a:schemeClr val="tx1"/>
        </a:solidFill>
        <a:latin typeface="+mn-lt"/>
        <a:ea typeface="+mn-ea"/>
        <a:cs typeface="+mn-cs"/>
      </a:defRPr>
    </a:lvl3pPr>
    <a:lvl4pPr marL="3124642" algn="l" defTabSz="2083095" rtl="0" eaLnBrk="1" latinLnBrk="0" hangingPunct="1">
      <a:defRPr sz="2734" kern="1200">
        <a:solidFill>
          <a:schemeClr val="tx1"/>
        </a:solidFill>
        <a:latin typeface="+mn-lt"/>
        <a:ea typeface="+mn-ea"/>
        <a:cs typeface="+mn-cs"/>
      </a:defRPr>
    </a:lvl4pPr>
    <a:lvl5pPr marL="4166189" algn="l" defTabSz="2083095" rtl="0" eaLnBrk="1" latinLnBrk="0" hangingPunct="1">
      <a:defRPr sz="2734" kern="1200">
        <a:solidFill>
          <a:schemeClr val="tx1"/>
        </a:solidFill>
        <a:latin typeface="+mn-lt"/>
        <a:ea typeface="+mn-ea"/>
        <a:cs typeface="+mn-cs"/>
      </a:defRPr>
    </a:lvl5pPr>
    <a:lvl6pPr marL="5207737" algn="l" defTabSz="2083095" rtl="0" eaLnBrk="1" latinLnBrk="0" hangingPunct="1">
      <a:defRPr sz="2734" kern="1200">
        <a:solidFill>
          <a:schemeClr val="tx1"/>
        </a:solidFill>
        <a:latin typeface="+mn-lt"/>
        <a:ea typeface="+mn-ea"/>
        <a:cs typeface="+mn-cs"/>
      </a:defRPr>
    </a:lvl6pPr>
    <a:lvl7pPr marL="6249284" algn="l" defTabSz="2083095" rtl="0" eaLnBrk="1" latinLnBrk="0" hangingPunct="1">
      <a:defRPr sz="2734" kern="1200">
        <a:solidFill>
          <a:schemeClr val="tx1"/>
        </a:solidFill>
        <a:latin typeface="+mn-lt"/>
        <a:ea typeface="+mn-ea"/>
        <a:cs typeface="+mn-cs"/>
      </a:defRPr>
    </a:lvl7pPr>
    <a:lvl8pPr marL="7290831" algn="l" defTabSz="2083095" rtl="0" eaLnBrk="1" latinLnBrk="0" hangingPunct="1">
      <a:defRPr sz="2734" kern="1200">
        <a:solidFill>
          <a:schemeClr val="tx1"/>
        </a:solidFill>
        <a:latin typeface="+mn-lt"/>
        <a:ea typeface="+mn-ea"/>
        <a:cs typeface="+mn-cs"/>
      </a:defRPr>
    </a:lvl8pPr>
    <a:lvl9pPr marL="8332379" algn="l" defTabSz="2083095" rtl="0" eaLnBrk="1" latinLnBrk="0" hangingPunct="1">
      <a:defRPr sz="27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9903-1956-4F1F-90EA-64A6132372D7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727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5891626"/>
            <a:ext cx="27539395" cy="1253324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8908198"/>
            <a:ext cx="24299466" cy="86916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366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280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916653"/>
            <a:ext cx="6986096" cy="3050811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916653"/>
            <a:ext cx="20553298" cy="3050811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951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20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8974945"/>
            <a:ext cx="27944386" cy="149748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4091502"/>
            <a:ext cx="27944386" cy="7874940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63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9583264"/>
            <a:ext cx="13769697" cy="228415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9583264"/>
            <a:ext cx="13769697" cy="228415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292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16661"/>
            <a:ext cx="27944386" cy="695828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8824938"/>
            <a:ext cx="13706415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3149904"/>
            <a:ext cx="13706415" cy="19341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8824938"/>
            <a:ext cx="13773917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3149904"/>
            <a:ext cx="13773917" cy="19341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03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639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81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183304"/>
            <a:ext cx="16402140" cy="2558314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059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183304"/>
            <a:ext cx="16402140" cy="2558314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42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5E185-B72B-411B-B873-0C573F6253DF}" type="datetimeFigureOut">
              <a:rPr lang="pt-BR" smtClean="0"/>
              <a:pPr/>
              <a:t>07/08/2023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3366432"/>
            <a:ext cx="109347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1F9F1-1C01-48C0-B2E6-3DAD6B5413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09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8638" y="5023812"/>
            <a:ext cx="31382208" cy="353943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altLang="pt-BR" sz="4000" b="1" dirty="0" smtClean="0">
                <a:latin typeface="Constantia" panose="02030602050306030303" pitchFamily="18" charset="0"/>
              </a:rPr>
              <a:t>Nome Completo Autores¹</a:t>
            </a:r>
            <a:r>
              <a:rPr lang="pt-BR" altLang="pt-BR" sz="4000" b="1" dirty="0">
                <a:latin typeface="Constantia" panose="02030602050306030303" pitchFamily="18" charset="0"/>
              </a:rPr>
              <a:t>; </a:t>
            </a:r>
            <a:r>
              <a:rPr lang="pt-BR" altLang="pt-BR" sz="4000" b="1" dirty="0" smtClean="0">
                <a:latin typeface="Constantia" panose="02030602050306030303" pitchFamily="18" charset="0"/>
              </a:rPr>
              <a:t>Nome Completo Autor¹</a:t>
            </a:r>
            <a:r>
              <a:rPr lang="pt-BR" altLang="pt-BR" sz="4000" b="1" dirty="0">
                <a:latin typeface="Constantia" panose="02030602050306030303" pitchFamily="18" charset="0"/>
              </a:rPr>
              <a:t>; </a:t>
            </a:r>
            <a:r>
              <a:rPr lang="pt-BR" altLang="pt-BR" sz="4000" b="1" dirty="0" smtClean="0">
                <a:latin typeface="Constantia" panose="02030602050306030303" pitchFamily="18" charset="0"/>
              </a:rPr>
              <a:t>Nome Completo Autor¹</a:t>
            </a:r>
            <a:r>
              <a:rPr lang="pt-BR" altLang="pt-BR" sz="4000" b="1" dirty="0">
                <a:latin typeface="Constantia" panose="02030602050306030303" pitchFamily="18" charset="0"/>
              </a:rPr>
              <a:t>; Nome Completo </a:t>
            </a:r>
            <a:r>
              <a:rPr lang="pt-BR" altLang="pt-BR" sz="4000" b="1" dirty="0" smtClean="0">
                <a:latin typeface="Constantia" panose="02030602050306030303" pitchFamily="18" charset="0"/>
              </a:rPr>
              <a:t>Autor¹; </a:t>
            </a:r>
            <a:r>
              <a:rPr lang="pt-BR" altLang="pt-BR" sz="4000" b="1" dirty="0">
                <a:latin typeface="Constantia" panose="02030602050306030303" pitchFamily="18" charset="0"/>
              </a:rPr>
              <a:t>Nome Completo </a:t>
            </a:r>
            <a:r>
              <a:rPr lang="pt-BR" altLang="pt-BR" sz="4000" b="1" dirty="0" smtClean="0">
                <a:latin typeface="Constantia" panose="02030602050306030303" pitchFamily="18" charset="0"/>
              </a:rPr>
              <a:t>Autor¹; </a:t>
            </a:r>
            <a:endParaRPr lang="pt-BR" altLang="pt-BR" sz="4000" b="1" dirty="0">
              <a:latin typeface="Constantia" panose="02030602050306030303" pitchFamily="18" charset="0"/>
            </a:endParaRPr>
          </a:p>
          <a:p>
            <a:pPr algn="ctr"/>
            <a:r>
              <a:rPr lang="pt-BR" altLang="pt-BR" sz="4000" b="1" dirty="0" smtClean="0">
                <a:latin typeface="Constantia" panose="02030602050306030303" pitchFamily="18" charset="0"/>
              </a:rPr>
              <a:t>Nome Completo do Professor Orientador²</a:t>
            </a:r>
            <a:endParaRPr lang="pt-BR" altLang="pt-BR" sz="4000" b="1" dirty="0">
              <a:latin typeface="Constantia" panose="02030602050306030303" pitchFamily="18" charset="0"/>
            </a:endParaRPr>
          </a:p>
          <a:p>
            <a:pPr algn="ctr"/>
            <a:r>
              <a:rPr lang="pt-BR" altLang="pt-BR" sz="3600" dirty="0">
                <a:latin typeface="Constantia" panose="02030602050306030303" pitchFamily="18" charset="0"/>
              </a:rPr>
              <a:t>¹Acadêmicas do Curso de Nutrição </a:t>
            </a:r>
            <a:r>
              <a:rPr lang="pt-BR" altLang="pt-BR" sz="3600" dirty="0" smtClean="0">
                <a:latin typeface="Constantia" panose="02030602050306030303" pitchFamily="18" charset="0"/>
              </a:rPr>
              <a:t>- Departamento de  Ciências da  Saúde – </a:t>
            </a:r>
            <a:r>
              <a:rPr lang="pt-BR" altLang="pt-BR" sz="3600" dirty="0">
                <a:latin typeface="Constantia" panose="02030602050306030303" pitchFamily="18" charset="0"/>
              </a:rPr>
              <a:t>URI </a:t>
            </a:r>
            <a:r>
              <a:rPr lang="pt-BR" altLang="pt-BR" sz="3600" dirty="0" smtClean="0">
                <a:latin typeface="Constantia" panose="02030602050306030303" pitchFamily="18" charset="0"/>
              </a:rPr>
              <a:t>Erechim </a:t>
            </a:r>
            <a:endParaRPr lang="pt-BR" altLang="pt-BR" sz="3600" dirty="0">
              <a:latin typeface="Constantia" panose="02030602050306030303" pitchFamily="18" charset="0"/>
            </a:endParaRPr>
          </a:p>
          <a:p>
            <a:pPr algn="ctr"/>
            <a:r>
              <a:rPr lang="pt-BR" sz="3600" dirty="0">
                <a:latin typeface="Constantia" panose="02030602050306030303" pitchFamily="18" charset="0"/>
              </a:rPr>
              <a:t>²Docente do Curso de </a:t>
            </a:r>
            <a:r>
              <a:rPr lang="pt-BR" sz="3600" dirty="0" smtClean="0">
                <a:latin typeface="Constantia" panose="02030602050306030303" pitchFamily="18" charset="0"/>
              </a:rPr>
              <a:t>Nutrição – </a:t>
            </a:r>
            <a:r>
              <a:rPr lang="pt-BR" altLang="pt-BR" sz="3600" dirty="0">
                <a:latin typeface="Constantia" panose="02030602050306030303" pitchFamily="18" charset="0"/>
              </a:rPr>
              <a:t>Departamento de  Ciências da  Saúde </a:t>
            </a:r>
            <a:r>
              <a:rPr lang="pt-BR" altLang="pt-BR" sz="3600" dirty="0" smtClean="0">
                <a:latin typeface="Constantia" panose="02030602050306030303" pitchFamily="18" charset="0"/>
              </a:rPr>
              <a:t>–</a:t>
            </a:r>
            <a:r>
              <a:rPr lang="pt-BR" sz="3600" dirty="0" smtClean="0">
                <a:latin typeface="Constantia" panose="02030602050306030303" pitchFamily="18" charset="0"/>
              </a:rPr>
              <a:t> URI Erechim</a:t>
            </a:r>
          </a:p>
          <a:p>
            <a:pPr algn="ctr"/>
            <a:r>
              <a:rPr lang="pt-BR" altLang="pt-BR" sz="3600" b="1" dirty="0" smtClean="0"/>
              <a:t>Linha </a:t>
            </a:r>
            <a:r>
              <a:rPr lang="pt-BR" altLang="pt-BR" sz="3600" b="1" dirty="0"/>
              <a:t>de </a:t>
            </a:r>
            <a:r>
              <a:rPr lang="pt-BR" altLang="pt-BR" sz="3600" b="1" dirty="0" smtClean="0"/>
              <a:t>pesquisa: XXXXXXXXXXXXXXXXXXXXXXXXXX</a:t>
            </a:r>
            <a:endParaRPr lang="pt-BR" altLang="pt-BR" sz="3600" b="1" dirty="0"/>
          </a:p>
          <a:p>
            <a:pPr algn="ctr"/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33"/>
          <p:cNvSpPr/>
          <p:nvPr/>
        </p:nvSpPr>
        <p:spPr>
          <a:xfrm>
            <a:off x="480717" y="9005067"/>
            <a:ext cx="15273253" cy="935548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5399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INTRODUÇÃO</a:t>
            </a:r>
            <a:endParaRPr lang="pt-BR" sz="5999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Rounded Rectangle 33"/>
          <p:cNvSpPr/>
          <p:nvPr/>
        </p:nvSpPr>
        <p:spPr>
          <a:xfrm>
            <a:off x="564117" y="21650395"/>
            <a:ext cx="15318530" cy="1162743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5399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METODOLOGIA</a:t>
            </a:r>
            <a:endParaRPr lang="pt-BR" sz="5399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15" name="Rounded Rectangle 33"/>
          <p:cNvSpPr/>
          <p:nvPr/>
        </p:nvSpPr>
        <p:spPr>
          <a:xfrm>
            <a:off x="16308014" y="24555243"/>
            <a:ext cx="15255762" cy="1012385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5399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CONCLUSÕES</a:t>
            </a:r>
            <a:endParaRPr lang="pt-BR" sz="6599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22" name="CaixaDeTexto 1"/>
          <p:cNvSpPr txBox="1">
            <a:spLocks noChangeArrowheads="1"/>
          </p:cNvSpPr>
          <p:nvPr/>
        </p:nvSpPr>
        <p:spPr bwMode="auto">
          <a:xfrm>
            <a:off x="16932682" y="35538134"/>
            <a:ext cx="13666859" cy="4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400" i="1" dirty="0"/>
              <a:t>.</a:t>
            </a:r>
            <a:endParaRPr lang="pt-BR" altLang="pt-BR" sz="2400" dirty="0"/>
          </a:p>
        </p:txBody>
      </p:sp>
      <p:sp>
        <p:nvSpPr>
          <p:cNvPr id="36" name="Rounded Rectangle 33"/>
          <p:cNvSpPr/>
          <p:nvPr/>
        </p:nvSpPr>
        <p:spPr>
          <a:xfrm>
            <a:off x="548638" y="18003725"/>
            <a:ext cx="15227977" cy="1151528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5399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OBJETIVO</a:t>
            </a:r>
            <a:endParaRPr lang="pt-BR" sz="5999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6116527" y="31916653"/>
            <a:ext cx="13070034" cy="3692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  <a:spAutoFit/>
          </a:bodyPr>
          <a:lstStyle/>
          <a:p>
            <a:pPr defTabSz="914261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58074" y="28379050"/>
            <a:ext cx="15318541" cy="1215757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5399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RESULTADOS </a:t>
            </a:r>
            <a:endParaRPr lang="pt-BR" sz="5399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38" name="Rounded Rectangle 33"/>
          <p:cNvSpPr/>
          <p:nvPr/>
        </p:nvSpPr>
        <p:spPr>
          <a:xfrm>
            <a:off x="16308014" y="30626485"/>
            <a:ext cx="15255762" cy="1017752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5399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Symbol" pitchFamily="18" charset="2"/>
              </a:rPr>
              <a:t>REFERÊNCIAS</a:t>
            </a:r>
            <a:endParaRPr lang="pt-BR" sz="6599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6308014" y="31752482"/>
            <a:ext cx="15517799" cy="135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Usar Normas ABNT</a:t>
            </a:r>
          </a:p>
          <a:p>
            <a:r>
              <a:rPr lang="pt-BR" dirty="0" smtClean="0"/>
              <a:t>No máximo 5 referencias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548638" y="19356448"/>
            <a:ext cx="152279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ea typeface="Times New Roman" panose="02020603050405020304" pitchFamily="18" charset="0"/>
              </a:rPr>
              <a:t>Objetivo</a:t>
            </a:r>
            <a:endParaRPr lang="pt-BR" sz="4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31903" y="29913467"/>
            <a:ext cx="151447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400" dirty="0" smtClean="0"/>
          </a:p>
          <a:p>
            <a:endParaRPr lang="pt-BR" sz="4400" dirty="0"/>
          </a:p>
          <a:p>
            <a:endParaRPr lang="pt-BR" sz="4400" dirty="0" smtClean="0"/>
          </a:p>
          <a:p>
            <a:endParaRPr lang="pt-BR" sz="4400" dirty="0" smtClean="0"/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6036425" y="3772131"/>
            <a:ext cx="19480377" cy="113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2724" tIns="196362" rIns="392724" bIns="196362">
            <a:spAutoFit/>
          </a:bodyPr>
          <a:lstStyle>
            <a:lvl1pPr defTabSz="4321175" eaLnBrk="0" hangingPunct="0">
              <a:defRPr sz="7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 eaLnBrk="0" hangingPunct="0">
              <a:defRPr sz="7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 eaLnBrk="0" hangingPunct="0">
              <a:defRPr sz="7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 eaLnBrk="0" hangingPunct="0">
              <a:defRPr sz="7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 eaLnBrk="0" hangingPunct="0">
              <a:defRPr sz="7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800" b="1" dirty="0" smtClean="0"/>
              <a:t>NOME ARTIGO NOME ARTIGO NOME ARTIGO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58074" y="10326459"/>
            <a:ext cx="152279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ea typeface="Times New Roman" panose="02020603050405020304" pitchFamily="18" charset="0"/>
              </a:rPr>
              <a:t>Introdução</a:t>
            </a:r>
            <a:endParaRPr lang="pt-BR" sz="4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90269" y="23221108"/>
            <a:ext cx="152279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ea typeface="Times New Roman" panose="02020603050405020304" pitchFamily="18" charset="0"/>
              </a:rPr>
              <a:t>Metodologia</a:t>
            </a:r>
            <a:endParaRPr lang="pt-BR" sz="4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58073" y="30241764"/>
            <a:ext cx="152279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ea typeface="Times New Roman" panose="02020603050405020304" pitchFamily="18" charset="0"/>
              </a:rPr>
              <a:t>Resultados</a:t>
            </a:r>
            <a:endParaRPr lang="pt-BR" sz="44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6335799" y="8847346"/>
            <a:ext cx="152279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ea typeface="Times New Roman" panose="02020603050405020304" pitchFamily="18" charset="0"/>
              </a:rPr>
              <a:t>Resultados</a:t>
            </a:r>
            <a:endParaRPr lang="pt-BR" sz="44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6335799" y="25868586"/>
            <a:ext cx="152279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ea typeface="Times New Roman" panose="02020603050405020304" pitchFamily="18" charset="0"/>
              </a:rPr>
              <a:t>Conclusões</a:t>
            </a:r>
            <a:endParaRPr lang="pt-BR" sz="44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3413"/>
            <a:ext cx="32399286" cy="360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7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1738</TotalTime>
  <Words>85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Constantia</vt:lpstr>
      <vt:lpstr>Georgia</vt:lpstr>
      <vt:lpstr>Symbol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Luana Lermen</dc:creator>
  <cp:lastModifiedBy>SABRINA FIORI</cp:lastModifiedBy>
  <cp:revision>148</cp:revision>
  <dcterms:created xsi:type="dcterms:W3CDTF">2014-10-09T21:18:59Z</dcterms:created>
  <dcterms:modified xsi:type="dcterms:W3CDTF">2023-08-07T12:58:10Z</dcterms:modified>
</cp:coreProperties>
</file>