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04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91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9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29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9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06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432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8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50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559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46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C7F17-C292-4140-8E0E-C9DE6A6C06EC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AF92-1CDF-412F-B888-DF07992912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07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15291" y="1573349"/>
            <a:ext cx="9144000" cy="2139669"/>
          </a:xfrm>
        </p:spPr>
        <p:txBody>
          <a:bodyPr>
            <a:normAutofit/>
          </a:bodyPr>
          <a:lstStyle/>
          <a:p>
            <a:r>
              <a:rPr lang="pt-BR" altLang="pt-BR" sz="4500" b="1" i="1" dirty="0">
                <a:latin typeface="Arial Black" panose="020B0A04020102020204" pitchFamily="34" charset="0"/>
              </a:rPr>
              <a:t>TÍTULO DO TRABALHO</a:t>
            </a:r>
            <a:endParaRPr lang="pt-BR" sz="45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5291" y="4529501"/>
            <a:ext cx="9144000" cy="1655762"/>
          </a:xfrm>
        </p:spPr>
        <p:txBody>
          <a:bodyPr/>
          <a:lstStyle/>
          <a:p>
            <a:r>
              <a:rPr lang="pt-BR" altLang="pt-BR" dirty="0"/>
              <a:t>Autor(es) – com formação</a:t>
            </a:r>
          </a:p>
          <a:p>
            <a:r>
              <a:rPr lang="pt-BR" altLang="pt-BR" dirty="0"/>
              <a:t>Curso</a:t>
            </a:r>
          </a:p>
          <a:p>
            <a:r>
              <a:rPr lang="pt-BR" altLang="pt-BR" dirty="0"/>
              <a:t>Linha de Pesquisa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EA319E2-9A1D-9630-B2EB-D474C2CCB4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68"/>
            <a:ext cx="12192000" cy="135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15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2560320" y="3227725"/>
            <a:ext cx="7395754" cy="2951007"/>
          </a:xfrm>
        </p:spPr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(Permitido 1 a 2 slide)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9" name="Título 1"/>
          <p:cNvSpPr>
            <a:spLocks noGrp="1" noChangeArrowheads="1"/>
          </p:cNvSpPr>
          <p:nvPr>
            <p:ph type="title"/>
          </p:nvPr>
        </p:nvSpPr>
        <p:spPr>
          <a:xfrm>
            <a:off x="830263" y="1514475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600" b="1" dirty="0"/>
              <a:t>Introdução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C82C619-F0F4-7C27-FC58-E2CA360A19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136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86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2560320" y="3227725"/>
            <a:ext cx="7395754" cy="2951007"/>
          </a:xfrm>
        </p:spPr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(Permitido 1 slide)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9" name="Título 1"/>
          <p:cNvSpPr>
            <a:spLocks noGrp="1" noChangeArrowheads="1"/>
          </p:cNvSpPr>
          <p:nvPr>
            <p:ph type="title"/>
          </p:nvPr>
        </p:nvSpPr>
        <p:spPr>
          <a:xfrm>
            <a:off x="830263" y="1514475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600" b="1" dirty="0"/>
              <a:t>Objetivo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745B2A2-F9BA-719B-7EDB-A802CEE07D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32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4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1565564" y="3028951"/>
            <a:ext cx="8390510" cy="3149781"/>
          </a:xfrm>
        </p:spPr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(Permitido 1 a 2 slide)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9" name="Título 1"/>
          <p:cNvSpPr>
            <a:spLocks noGrp="1" noChangeArrowheads="1"/>
          </p:cNvSpPr>
          <p:nvPr>
            <p:ph type="title"/>
          </p:nvPr>
        </p:nvSpPr>
        <p:spPr>
          <a:xfrm>
            <a:off x="830263" y="1514475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600" b="1" dirty="0"/>
              <a:t>Material e Métodos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41FC99C-2A5F-C8E2-3445-E1A00793FF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99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2560320" y="3227725"/>
            <a:ext cx="7395754" cy="2951007"/>
          </a:xfrm>
        </p:spPr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(Permitido até 6 slides)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9" name="Título 1"/>
          <p:cNvSpPr>
            <a:spLocks noGrp="1" noChangeArrowheads="1"/>
          </p:cNvSpPr>
          <p:nvPr>
            <p:ph type="title"/>
          </p:nvPr>
        </p:nvSpPr>
        <p:spPr>
          <a:xfrm>
            <a:off x="830263" y="1514475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600" b="1" dirty="0"/>
              <a:t>Resultados e Discussão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0B80F3A-B116-AAA0-3EF2-0BF1106A7B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16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2560320" y="3227725"/>
            <a:ext cx="7395754" cy="2951007"/>
          </a:xfrm>
        </p:spPr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(Permitido 1 slide)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9" name="Título 1"/>
          <p:cNvSpPr>
            <a:spLocks noGrp="1" noChangeArrowheads="1"/>
          </p:cNvSpPr>
          <p:nvPr>
            <p:ph type="title"/>
          </p:nvPr>
        </p:nvSpPr>
        <p:spPr>
          <a:xfrm>
            <a:off x="830263" y="1514475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600" b="1" dirty="0"/>
              <a:t>Considerações Finais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E466144-9F4E-B838-0021-91774DAF30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87"/>
            <a:ext cx="12192000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73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2560320" y="3227725"/>
            <a:ext cx="7395754" cy="2951007"/>
          </a:xfrm>
        </p:spPr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(Permitido 1 slide só)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9" name="Título 1"/>
          <p:cNvSpPr>
            <a:spLocks noGrp="1" noChangeArrowheads="1"/>
          </p:cNvSpPr>
          <p:nvPr>
            <p:ph type="title"/>
          </p:nvPr>
        </p:nvSpPr>
        <p:spPr>
          <a:xfrm>
            <a:off x="830263" y="1514475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600" b="1" dirty="0"/>
              <a:t>Referências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3563717-68F7-B2DF-6BD3-F1A88DBC3C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138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797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61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Tema do Office</vt:lpstr>
      <vt:lpstr>TÍTULO DO TRABALHO</vt:lpstr>
      <vt:lpstr>Introdução</vt:lpstr>
      <vt:lpstr>Objetivo</vt:lpstr>
      <vt:lpstr>Material e Métodos</vt:lpstr>
      <vt:lpstr>Resultados e Discussão</vt:lpstr>
      <vt:lpstr>Considerações Finais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SAMSUNG</dc:creator>
  <cp:lastModifiedBy>ACER</cp:lastModifiedBy>
  <cp:revision>4</cp:revision>
  <dcterms:created xsi:type="dcterms:W3CDTF">2023-08-08T19:48:44Z</dcterms:created>
  <dcterms:modified xsi:type="dcterms:W3CDTF">2025-09-25T19:34:30Z</dcterms:modified>
</cp:coreProperties>
</file>