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74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33580" y="622331"/>
            <a:ext cx="394252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7999" cy="218411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67539" y="423437"/>
            <a:ext cx="2052320" cy="133639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8287999" cy="212075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0972" y="668137"/>
            <a:ext cx="4558030" cy="583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9146" y="4058717"/>
            <a:ext cx="16698594" cy="2154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0972" y="668137"/>
            <a:ext cx="4558030" cy="5835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" dirty="0"/>
              <a:t>V</a:t>
            </a:r>
            <a:r>
              <a:rPr spc="-225" dirty="0"/>
              <a:t> </a:t>
            </a:r>
            <a:r>
              <a:rPr spc="204" dirty="0"/>
              <a:t>FÓRUM</a:t>
            </a:r>
            <a:r>
              <a:rPr spc="-225" dirty="0"/>
              <a:t> </a:t>
            </a:r>
            <a:r>
              <a:rPr spc="195" dirty="0"/>
              <a:t>DA</a:t>
            </a:r>
            <a:r>
              <a:rPr spc="-220" dirty="0"/>
              <a:t> </a:t>
            </a:r>
            <a:r>
              <a:rPr spc="200" dirty="0"/>
              <a:t>SAÚDE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20627" y="1240818"/>
            <a:ext cx="4118610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1920" indent="-109220">
              <a:lnSpc>
                <a:spcPct val="100000"/>
              </a:lnSpc>
              <a:spcBef>
                <a:spcPts val="120"/>
              </a:spcBef>
              <a:buChar char="•"/>
              <a:tabLst>
                <a:tab pos="121920" algn="l"/>
              </a:tabLst>
            </a:pPr>
            <a:r>
              <a:rPr sz="1400" spc="135" dirty="0">
                <a:solidFill>
                  <a:srgbClr val="FFFFFF"/>
                </a:solidFill>
                <a:latin typeface="Trebuchet MS"/>
                <a:cs typeface="Trebuchet MS"/>
              </a:rPr>
              <a:t>SABERES</a:t>
            </a:r>
            <a:r>
              <a:rPr sz="14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180" dirty="0">
                <a:solidFill>
                  <a:srgbClr val="FFFFFF"/>
                </a:solidFill>
                <a:latin typeface="Trebuchet MS"/>
                <a:cs typeface="Trebuchet MS"/>
              </a:rPr>
              <a:t>EM</a:t>
            </a:r>
            <a:r>
              <a:rPr sz="14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140" dirty="0">
                <a:solidFill>
                  <a:srgbClr val="FFFFFF"/>
                </a:solidFill>
                <a:latin typeface="Trebuchet MS"/>
                <a:cs typeface="Trebuchet MS"/>
              </a:rPr>
              <a:t>SAÚDE</a:t>
            </a:r>
            <a:r>
              <a:rPr sz="14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1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4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110" dirty="0">
                <a:solidFill>
                  <a:srgbClr val="FFFFFF"/>
                </a:solidFill>
                <a:latin typeface="Trebuchet MS"/>
                <a:cs typeface="Trebuchet MS"/>
              </a:rPr>
              <a:t>CUIDADO</a:t>
            </a:r>
            <a:r>
              <a:rPr sz="14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Trebuchet MS"/>
                <a:cs typeface="Trebuchet MS"/>
              </a:rPr>
              <a:t>INTEGRADO</a:t>
            </a:r>
            <a:r>
              <a:rPr sz="1400" spc="-50" dirty="0">
                <a:solidFill>
                  <a:srgbClr val="FFFFFF"/>
                </a:solidFill>
                <a:latin typeface="Trebuchet MS"/>
                <a:cs typeface="Trebuchet MS"/>
              </a:rPr>
              <a:t> •</a:t>
            </a:r>
            <a:endParaRPr sz="1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46431" y="360059"/>
            <a:ext cx="1127854" cy="146224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0068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TÍTULO</a:t>
            </a:r>
            <a:r>
              <a:rPr spc="-50" dirty="0"/>
              <a:t> </a:t>
            </a:r>
            <a:r>
              <a:rPr dirty="0"/>
              <a:t>(NEGRITO</a:t>
            </a:r>
            <a:r>
              <a:rPr spc="-50" dirty="0"/>
              <a:t> </a:t>
            </a:r>
            <a:r>
              <a:rPr dirty="0"/>
              <a:t>E</a:t>
            </a:r>
            <a:r>
              <a:rPr spc="-50" dirty="0"/>
              <a:t> </a:t>
            </a:r>
            <a:r>
              <a:rPr dirty="0"/>
              <a:t>LETRAS</a:t>
            </a:r>
            <a:r>
              <a:rPr spc="-50" dirty="0"/>
              <a:t> </a:t>
            </a:r>
            <a:r>
              <a:rPr spc="-10" dirty="0"/>
              <a:t>MAIÚSCULAS)</a:t>
            </a:r>
          </a:p>
          <a:p>
            <a:pPr>
              <a:lnSpc>
                <a:spcPct val="100000"/>
              </a:lnSpc>
              <a:spcBef>
                <a:spcPts val="3404"/>
              </a:spcBef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sz="3300" b="0" spc="-100" dirty="0">
                <a:latin typeface="Arial"/>
                <a:cs typeface="Arial"/>
              </a:rPr>
              <a:t>Nome</a:t>
            </a:r>
            <a:r>
              <a:rPr sz="3300" b="0" spc="-165" dirty="0">
                <a:latin typeface="Arial"/>
                <a:cs typeface="Arial"/>
              </a:rPr>
              <a:t> </a:t>
            </a:r>
            <a:r>
              <a:rPr sz="3300" b="0" spc="-110" dirty="0">
                <a:latin typeface="Arial"/>
                <a:cs typeface="Arial"/>
              </a:rPr>
              <a:t>Sobrenome</a:t>
            </a:r>
            <a:r>
              <a:rPr sz="3300" b="0" spc="-165" dirty="0">
                <a:latin typeface="Arial"/>
                <a:cs typeface="Arial"/>
              </a:rPr>
              <a:t> </a:t>
            </a:r>
            <a:r>
              <a:rPr sz="3300" b="0" spc="-105" dirty="0">
                <a:latin typeface="Arial"/>
                <a:cs typeface="Arial"/>
              </a:rPr>
              <a:t>(autor),</a:t>
            </a:r>
            <a:r>
              <a:rPr sz="3300" b="0" spc="-165" dirty="0">
                <a:latin typeface="Arial"/>
                <a:cs typeface="Arial"/>
              </a:rPr>
              <a:t> </a:t>
            </a:r>
            <a:r>
              <a:rPr sz="3300" b="0" spc="-100" dirty="0">
                <a:latin typeface="Arial"/>
                <a:cs typeface="Arial"/>
              </a:rPr>
              <a:t>Nome</a:t>
            </a:r>
            <a:r>
              <a:rPr sz="3300" b="0" spc="-165" dirty="0">
                <a:latin typeface="Arial"/>
                <a:cs typeface="Arial"/>
              </a:rPr>
              <a:t> </a:t>
            </a:r>
            <a:r>
              <a:rPr sz="3300" b="0" spc="-110" dirty="0">
                <a:latin typeface="Arial"/>
                <a:cs typeface="Arial"/>
              </a:rPr>
              <a:t>Sobrenome</a:t>
            </a:r>
            <a:r>
              <a:rPr sz="3300" b="0" spc="-165" dirty="0">
                <a:latin typeface="Arial"/>
                <a:cs typeface="Arial"/>
              </a:rPr>
              <a:t> </a:t>
            </a:r>
            <a:r>
              <a:rPr sz="3300" b="0" spc="-120" dirty="0">
                <a:latin typeface="Arial"/>
                <a:cs typeface="Arial"/>
              </a:rPr>
              <a:t>(co-</a:t>
            </a:r>
            <a:r>
              <a:rPr sz="3300" b="0" spc="-105" dirty="0">
                <a:latin typeface="Arial"/>
                <a:cs typeface="Arial"/>
              </a:rPr>
              <a:t>autores),</a:t>
            </a:r>
            <a:r>
              <a:rPr sz="3300" b="0" spc="-160" dirty="0">
                <a:latin typeface="Arial"/>
                <a:cs typeface="Arial"/>
              </a:rPr>
              <a:t> </a:t>
            </a:r>
            <a:r>
              <a:rPr sz="3300" b="0" spc="-100" dirty="0">
                <a:latin typeface="Arial"/>
                <a:cs typeface="Arial"/>
              </a:rPr>
              <a:t>Nome</a:t>
            </a:r>
            <a:r>
              <a:rPr sz="3300" b="0" spc="-165" dirty="0">
                <a:latin typeface="Arial"/>
                <a:cs typeface="Arial"/>
              </a:rPr>
              <a:t> </a:t>
            </a:r>
            <a:r>
              <a:rPr sz="3300" b="0" spc="-110" dirty="0">
                <a:latin typeface="Arial"/>
                <a:cs typeface="Arial"/>
              </a:rPr>
              <a:t>Sobrenome</a:t>
            </a:r>
            <a:r>
              <a:rPr sz="3300" b="0" spc="-165" dirty="0">
                <a:latin typeface="Arial"/>
                <a:cs typeface="Arial"/>
              </a:rPr>
              <a:t> </a:t>
            </a:r>
            <a:r>
              <a:rPr sz="3300" b="0" spc="-100" dirty="0">
                <a:latin typeface="Arial"/>
                <a:cs typeface="Arial"/>
              </a:rPr>
              <a:t>(autor</a:t>
            </a:r>
            <a:r>
              <a:rPr sz="3300" b="0" spc="-165" dirty="0">
                <a:latin typeface="Arial"/>
                <a:cs typeface="Arial"/>
              </a:rPr>
              <a:t> </a:t>
            </a:r>
            <a:r>
              <a:rPr sz="3300" b="0" spc="-10" dirty="0">
                <a:latin typeface="Arial"/>
                <a:cs typeface="Arial"/>
              </a:rPr>
              <a:t>orientador)</a:t>
            </a:r>
            <a:endParaRPr sz="3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26504" y="8719819"/>
            <a:ext cx="22352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5" dirty="0">
                <a:latin typeface="Arial"/>
                <a:cs typeface="Arial"/>
              </a:rPr>
              <a:t>Erechim,</a:t>
            </a:r>
            <a:r>
              <a:rPr sz="3000" spc="-285" dirty="0">
                <a:latin typeface="Arial"/>
                <a:cs typeface="Arial"/>
              </a:rPr>
              <a:t> </a:t>
            </a:r>
            <a:r>
              <a:rPr sz="3000" spc="-90" dirty="0">
                <a:latin typeface="Arial"/>
                <a:cs typeface="Arial"/>
              </a:rPr>
              <a:t>2025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Arial"/>
                <a:cs typeface="Arial"/>
              </a:rPr>
              <a:t>INTRODUÇÃO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32429" y="2811612"/>
            <a:ext cx="10229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75" dirty="0">
                <a:latin typeface="Arial"/>
                <a:cs typeface="Arial"/>
              </a:rPr>
              <a:t>Texto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Arial"/>
                <a:cs typeface="Arial"/>
              </a:rPr>
              <a:t>METODOLOGIA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32429" y="2811612"/>
            <a:ext cx="10229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75" dirty="0">
                <a:latin typeface="Arial"/>
                <a:cs typeface="Arial"/>
              </a:rPr>
              <a:t>Texto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5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Arial"/>
                <a:cs typeface="Arial"/>
              </a:rPr>
              <a:t>RESULTADOS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32429" y="2811612"/>
            <a:ext cx="10229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75" dirty="0">
                <a:latin typeface="Arial"/>
                <a:cs typeface="Arial"/>
              </a:rPr>
              <a:t>Texto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038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Arial"/>
                <a:cs typeface="Arial"/>
              </a:rPr>
              <a:t>DISCUSSÃO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32429" y="2811612"/>
            <a:ext cx="10229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75" dirty="0">
                <a:latin typeface="Arial"/>
                <a:cs typeface="Arial"/>
              </a:rPr>
              <a:t>Texto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Arial"/>
                <a:cs typeface="Arial"/>
              </a:rPr>
              <a:t>CONCLUSÃO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32429" y="2811612"/>
            <a:ext cx="10229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75" dirty="0">
                <a:latin typeface="Arial"/>
                <a:cs typeface="Arial"/>
              </a:rPr>
              <a:t>Texto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Arial"/>
                <a:cs typeface="Arial"/>
              </a:rPr>
              <a:t>REFERÊNCIAS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32429" y="2811612"/>
            <a:ext cx="10229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75" dirty="0">
                <a:latin typeface="Arial"/>
                <a:cs typeface="Arial"/>
              </a:rPr>
              <a:t>Texto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</Words>
  <Application>Microsoft Office PowerPoint</Application>
  <PresentationFormat>Personalizar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Office Theme</vt:lpstr>
      <vt:lpstr>V FÓRUM DA SAÚDE</vt:lpstr>
      <vt:lpstr>INTRODUÇÃO</vt:lpstr>
      <vt:lpstr>METODOLOGIA</vt:lpstr>
      <vt:lpstr>RESULTADOS</vt:lpstr>
      <vt:lpstr>DISCUSSÃO</vt:lpstr>
      <vt:lpstr>CONCLUSÃO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VERSÃO 1 V FÓRUM DA SAÚDE</dc:title>
  <dc:creator>BRUNA MALACARNE</dc:creator>
  <cp:keywords>DAGhErAXs8Y,BAFEoHswEZ8,0</cp:keywords>
  <cp:lastModifiedBy>JANESCA MANSUR GUEDES</cp:lastModifiedBy>
  <cp:revision>1</cp:revision>
  <dcterms:created xsi:type="dcterms:W3CDTF">2025-04-09T19:42:27Z</dcterms:created>
  <dcterms:modified xsi:type="dcterms:W3CDTF">2025-04-10T16:54:06Z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2025-03-18T00:00:00Z</vt:filetime>
  </property>
  <property fmtid="{D5CDD505-2E9C-101B-9397-08002B2CF9AE}" pid="3" name="Creator">
    <vt:lpwstr>Canva</vt:lpwstr>
  </property>
  <property fmtid="{D5CDD505-2E9C-101B-9397-08002B2CF9AE}" pid="4" name="LastSaved">
    <vt:filetime>2025-04-09T00:00:00Z</vt:filetime>
  </property>
  <property fmtid="{D5CDD505-2E9C-101B-9397-08002B2CF9AE}" pid="5" name="Producer">
    <vt:lpwstr>Canva</vt:lpwstr>
  </property>
</Properties>
</file>