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39604950"/>
  <p:notesSz cx="6858000" cy="9144000"/>
  <p:defaultTextStyle>
    <a:defPPr>
      <a:defRPr lang="pt-B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1" d="100"/>
          <a:sy n="21" d="100"/>
        </p:scale>
        <p:origin x="-1188" y="-78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7"/>
            <a:ext cx="27543443" cy="848939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586037"/>
            <a:ext cx="7290911" cy="3379255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586037"/>
            <a:ext cx="21332666" cy="3379255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5449850"/>
            <a:ext cx="27543443" cy="786598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6786270"/>
            <a:ext cx="27543443" cy="8663580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9241158"/>
            <a:ext cx="14311789" cy="2613743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9241158"/>
            <a:ext cx="14311789" cy="2613743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7"/>
            <a:ext cx="14317416" cy="369462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7416" cy="22818688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865277"/>
            <a:ext cx="14323040" cy="3694626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2559903"/>
            <a:ext cx="14323040" cy="22818688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576864"/>
            <a:ext cx="10660709" cy="671083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576866"/>
            <a:ext cx="18114764" cy="33801728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8287705"/>
            <a:ext cx="10660709" cy="27090889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7723465"/>
            <a:ext cx="19442430" cy="327291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538776"/>
            <a:ext cx="19442430" cy="2376297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0996377"/>
            <a:ext cx="19442430" cy="4648078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241158"/>
            <a:ext cx="29163645" cy="26137436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2D3D-2BB5-49F1-A09A-3C03F0F28E80}" type="datetimeFigureOut">
              <a:rPr lang="pt-BR" smtClean="0"/>
              <a:t>09/09/2025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6D32-2FC5-4C95-A269-EE1F4101BCC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6994113" y="927087"/>
            <a:ext cx="10369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(TÍTULO DO TRABALHO)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994113" y="1677945"/>
            <a:ext cx="1036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Autor(</a:t>
            </a:r>
            <a:r>
              <a:rPr lang="pt-BR" altLang="pt-BR" sz="16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pt-BR" altLang="pt-BR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):</a:t>
            </a:r>
            <a:endParaRPr lang="pt-BR" altLang="pt-BR" sz="1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066121" y="2304531"/>
            <a:ext cx="10369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altLang="pt-BR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Professor(a) Orientador(a):</a:t>
            </a:r>
            <a:endParaRPr lang="pt-BR" altLang="pt-BR" sz="1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51323" y="4392764"/>
            <a:ext cx="5093518" cy="360040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</p:spPr>
        <p:txBody>
          <a:bodyPr lIns="14094" tIns="7329" rIns="14094" bIns="7329"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</a:pPr>
            <a:r>
              <a:rPr lang="en-US" altLang="pt-BR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INTRODUÇÃO E OBJETIVOS</a:t>
            </a:r>
            <a:endParaRPr lang="en-US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2273" y="4968827"/>
            <a:ext cx="15193688" cy="16273808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4094" tIns="7329" rIns="14094" bIns="7329"/>
          <a:lstStyle>
            <a:lvl1pPr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padrão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preenchimento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6653123" y="4392764"/>
            <a:ext cx="5093518" cy="360040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</p:spPr>
        <p:txBody>
          <a:bodyPr lIns="14094" tIns="7329" rIns="14094" bIns="7329"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</a:pPr>
            <a:r>
              <a:rPr lang="en-US" altLang="pt-BR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RESULTADOS E DISCUSSÃO</a:t>
            </a:r>
            <a:endParaRPr lang="en-US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634073" y="4968827"/>
            <a:ext cx="15193688" cy="11953328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4094" tIns="7329" rIns="14094" bIns="7329"/>
          <a:lstStyle>
            <a:lvl1pPr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SzPct val="100000"/>
              <a:defRPr/>
            </a:pP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levantadas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as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constatações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en-US" altLang="pt-B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51323" y="22250748"/>
            <a:ext cx="5093518" cy="414240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</p:spPr>
        <p:txBody>
          <a:bodyPr lIns="14094" tIns="7329" rIns="14094" bIns="7329"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</a:pPr>
            <a:r>
              <a:rPr lang="en-US" altLang="pt-BR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METODOLOGIA</a:t>
            </a:r>
            <a:endParaRPr lang="en-US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32273" y="22826811"/>
            <a:ext cx="15193688" cy="15409712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4094" tIns="7329" rIns="14094" bIns="7329"/>
          <a:lstStyle>
            <a:lvl1pPr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SzPct val="100000"/>
              <a:defRPr/>
            </a:pP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Descrever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metodológicos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pt-BR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t-BR" sz="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SzPct val="100000"/>
              <a:defRPr/>
            </a:pP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t-B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6653123" y="17570228"/>
            <a:ext cx="5093518" cy="360040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</p:spPr>
        <p:txBody>
          <a:bodyPr lIns="14094" tIns="7329" rIns="14094" bIns="7329"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</a:pPr>
            <a:r>
              <a:rPr lang="en-US" altLang="pt-BR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CONCLUSÕES</a:t>
            </a:r>
            <a:endParaRPr lang="en-US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6634073" y="18146291"/>
            <a:ext cx="15193688" cy="11953328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4094" tIns="7329" rIns="14094" bIns="7329"/>
          <a:lstStyle>
            <a:lvl1pPr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SzPct val="100000"/>
              <a:defRPr/>
            </a:pP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pt-B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6653123" y="30675684"/>
            <a:ext cx="5093518" cy="212554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</p:spPr>
        <p:txBody>
          <a:bodyPr lIns="14094" tIns="7329" rIns="14094" bIns="7329"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</a:pPr>
            <a:r>
              <a:rPr lang="en-US" altLang="pt-BR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INTRODUÇÃO E OBJETIVOS</a:t>
            </a:r>
            <a:endParaRPr lang="en-US" altLang="pt-BR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634073" y="31251747"/>
            <a:ext cx="15193688" cy="7056784"/>
          </a:xfrm>
          <a:prstGeom prst="rect">
            <a:avLst/>
          </a:prstGeom>
          <a:noFill/>
          <a:ln w="9360" cap="sq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4094" tIns="7329" rIns="14094" bIns="7329"/>
          <a:lstStyle>
            <a:lvl1pPr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190500" algn="l"/>
                <a:tab pos="381000" algn="l"/>
                <a:tab pos="571500" algn="l"/>
                <a:tab pos="763588" algn="l"/>
                <a:tab pos="954088" algn="l"/>
                <a:tab pos="1144588" algn="l"/>
                <a:tab pos="1335088" algn="l"/>
                <a:tab pos="1527175" algn="l"/>
                <a:tab pos="1717675" algn="l"/>
                <a:tab pos="1908175" algn="l"/>
                <a:tab pos="2098675" algn="l"/>
                <a:tab pos="2157413" algn="l"/>
                <a:tab pos="2251075" algn="l"/>
                <a:tab pos="2344738" algn="l"/>
                <a:tab pos="2438400" algn="l"/>
                <a:tab pos="2532063" algn="l"/>
                <a:tab pos="2625725" algn="l"/>
                <a:tab pos="2719388" algn="l"/>
                <a:tab pos="2813050" algn="l"/>
                <a:tab pos="2906713" algn="l"/>
                <a:tab pos="3000375" algn="l"/>
              </a:tabLs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SzPct val="100000"/>
              <a:defRPr/>
            </a:pP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Listar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utilizadas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</a:t>
            </a:r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n-US" altLang="pt-B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80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Darllan F</dc:creator>
  <cp:lastModifiedBy>Darllan F</cp:lastModifiedBy>
  <cp:revision>8</cp:revision>
  <dcterms:created xsi:type="dcterms:W3CDTF">2025-09-09T05:24:21Z</dcterms:created>
  <dcterms:modified xsi:type="dcterms:W3CDTF">2025-09-09T06:40:57Z</dcterms:modified>
</cp:coreProperties>
</file>